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2"/>
  </p:notesMasterIdLst>
  <p:handoutMasterIdLst>
    <p:handoutMasterId r:id="rId23"/>
  </p:handoutMasterIdLst>
  <p:sldIdLst>
    <p:sldId id="261" r:id="rId4"/>
    <p:sldId id="328" r:id="rId5"/>
    <p:sldId id="329" r:id="rId6"/>
    <p:sldId id="330" r:id="rId7"/>
    <p:sldId id="332" r:id="rId8"/>
    <p:sldId id="333" r:id="rId9"/>
    <p:sldId id="342" r:id="rId10"/>
    <p:sldId id="336" r:id="rId11"/>
    <p:sldId id="337" r:id="rId12"/>
    <p:sldId id="338" r:id="rId13"/>
    <p:sldId id="339" r:id="rId14"/>
    <p:sldId id="340" r:id="rId15"/>
    <p:sldId id="341" r:id="rId16"/>
    <p:sldId id="343" r:id="rId17"/>
    <p:sldId id="344" r:id="rId18"/>
    <p:sldId id="346" r:id="rId19"/>
    <p:sldId id="347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6196" autoAdjust="0"/>
  </p:normalViewPr>
  <p:slideViewPr>
    <p:cSldViewPr snapToGrid="0">
      <p:cViewPr>
        <p:scale>
          <a:sx n="70" d="100"/>
          <a:sy n="70" d="100"/>
        </p:scale>
        <p:origin x="-468" y="-114"/>
      </p:cViewPr>
      <p:guideLst>
        <p:guide orient="horz" pos="26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D75A0A4-518F-48D4-84F1-3DC45E255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0BD4FD-FB6F-481F-B069-F42B98D8B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5742-7AAE-47DE-B133-CD0BB1D9067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453BBD-785B-4BC4-AC52-D1D1BA4FA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CE4043-0CA1-4854-9D91-B4E994F73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20B6-6FF5-45E0-A3EA-F826548D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FEC3-B050-45E0-A459-0A4277F7B1C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EE3B-20DA-4DBD-9D99-4E96D3BF5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00E14F5-2334-4D60-AFA5-9F11AB56AF64}"/>
              </a:ext>
            </a:extLst>
          </p:cNvPr>
          <p:cNvGrpSpPr/>
          <p:nvPr userDrawn="1"/>
        </p:nvGrpSpPr>
        <p:grpSpPr>
          <a:xfrm>
            <a:off x="-21266" y="0"/>
            <a:ext cx="12213265" cy="6858000"/>
            <a:chOff x="-21265" y="0"/>
            <a:chExt cx="2384822" cy="68580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C100DCC-09D3-45B7-8A47-A4E27E2D5041}"/>
                </a:ext>
              </a:extLst>
            </p:cNvPr>
            <p:cNvSpPr/>
            <p:nvPr/>
          </p:nvSpPr>
          <p:spPr>
            <a:xfrm>
              <a:off x="-21265" y="0"/>
              <a:ext cx="40172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E98BFEFE-2C49-4B0A-BE50-6F18F8FEE6B6}"/>
                </a:ext>
              </a:extLst>
            </p:cNvPr>
            <p:cNvSpPr/>
            <p:nvPr/>
          </p:nvSpPr>
          <p:spPr>
            <a:xfrm>
              <a:off x="376964" y="0"/>
              <a:ext cx="39756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0B80587-358B-4058-9949-A1BA7FD5B90F}"/>
                </a:ext>
              </a:extLst>
            </p:cNvPr>
            <p:cNvSpPr/>
            <p:nvPr/>
          </p:nvSpPr>
          <p:spPr>
            <a:xfrm>
              <a:off x="774347" y="0"/>
              <a:ext cx="397568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98014BC-AEE7-48F5-9330-8BD21B7FBE20}"/>
                </a:ext>
              </a:extLst>
            </p:cNvPr>
            <p:cNvSpPr/>
            <p:nvPr/>
          </p:nvSpPr>
          <p:spPr>
            <a:xfrm>
              <a:off x="1171267" y="0"/>
              <a:ext cx="397568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F232F65-D250-4A01-A831-1BA6C410A7C4}"/>
                </a:ext>
              </a:extLst>
            </p:cNvPr>
            <p:cNvSpPr/>
            <p:nvPr/>
          </p:nvSpPr>
          <p:spPr>
            <a:xfrm>
              <a:off x="1568422" y="0"/>
              <a:ext cx="397568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E0CF55A-0474-4740-BB4C-57A935CBC010}"/>
                </a:ext>
              </a:extLst>
            </p:cNvPr>
            <p:cNvSpPr/>
            <p:nvPr/>
          </p:nvSpPr>
          <p:spPr>
            <a:xfrm>
              <a:off x="1965989" y="0"/>
              <a:ext cx="397568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76291" y="1261455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C574AA1B-BBA5-4FCC-9508-18A72947EC62}"/>
              </a:ext>
            </a:extLst>
          </p:cNvPr>
          <p:cNvSpPr/>
          <p:nvPr userDrawn="1"/>
        </p:nvSpPr>
        <p:spPr>
          <a:xfrm>
            <a:off x="5972907" y="558312"/>
            <a:ext cx="5741377" cy="5741377"/>
          </a:xfrm>
          <a:prstGeom prst="blockArc">
            <a:avLst>
              <a:gd name="adj1" fmla="val 12381833"/>
              <a:gd name="adj2" fmla="val 9279677"/>
              <a:gd name="adj3" fmla="val 920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915949" y="0"/>
            <a:ext cx="43346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22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74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AB5EE6D-C3ED-45F9-A665-6FD680D4957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606908" y="1091076"/>
            <a:ext cx="6585092" cy="5766924"/>
          </a:xfrm>
          <a:custGeom>
            <a:avLst/>
            <a:gdLst>
              <a:gd name="connsiteX0" fmla="*/ 4201780 w 6585092"/>
              <a:gd name="connsiteY0" fmla="*/ 0 h 5766924"/>
              <a:gd name="connsiteX1" fmla="*/ 6551035 w 6585092"/>
              <a:gd name="connsiteY1" fmla="*/ 717678 h 5766924"/>
              <a:gd name="connsiteX2" fmla="*/ 6585092 w 6585092"/>
              <a:gd name="connsiteY2" fmla="*/ 741899 h 5766924"/>
              <a:gd name="connsiteX3" fmla="*/ 6585092 w 6585092"/>
              <a:gd name="connsiteY3" fmla="*/ 5766924 h 5766924"/>
              <a:gd name="connsiteX4" fmla="*/ 304204 w 6585092"/>
              <a:gd name="connsiteY4" fmla="*/ 5766924 h 5766924"/>
              <a:gd name="connsiteX5" fmla="*/ 188904 w 6585092"/>
              <a:gd name="connsiteY5" fmla="*/ 5451867 h 5766924"/>
              <a:gd name="connsiteX6" fmla="*/ 0 w 6585092"/>
              <a:gd name="connsiteY6" fmla="*/ 4202247 h 5766924"/>
              <a:gd name="connsiteX7" fmla="*/ 4201780 w 6585092"/>
              <a:gd name="connsiteY7" fmla="*/ 0 h 57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092" h="5766924">
                <a:moveTo>
                  <a:pt x="4201780" y="0"/>
                </a:moveTo>
                <a:cubicBezTo>
                  <a:pt x="5071997" y="0"/>
                  <a:pt x="5880427" y="264574"/>
                  <a:pt x="6551035" y="717678"/>
                </a:cubicBezTo>
                <a:lnTo>
                  <a:pt x="6585092" y="741899"/>
                </a:lnTo>
                <a:lnTo>
                  <a:pt x="6585092" y="5766924"/>
                </a:lnTo>
                <a:lnTo>
                  <a:pt x="304204" y="5766924"/>
                </a:lnTo>
                <a:lnTo>
                  <a:pt x="188904" y="5451867"/>
                </a:lnTo>
                <a:cubicBezTo>
                  <a:pt x="66136" y="5057113"/>
                  <a:pt x="0" y="4637404"/>
                  <a:pt x="0" y="4202247"/>
                </a:cubicBezTo>
                <a:cubicBezTo>
                  <a:pt x="0" y="1881410"/>
                  <a:pt x="1881201" y="0"/>
                  <a:pt x="42017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4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0">
            <a:extLst>
              <a:ext uri="{FF2B5EF4-FFF2-40B4-BE49-F238E27FC236}">
                <a16:creationId xmlns="" xmlns:a16="http://schemas.microsoft.com/office/drawing/2014/main" id="{BF03EB36-F8DB-4213-8EE1-9A5D29D92A5D}"/>
              </a:ext>
            </a:extLst>
          </p:cNvPr>
          <p:cNvSpPr/>
          <p:nvPr userDrawn="1"/>
        </p:nvSpPr>
        <p:spPr>
          <a:xfrm>
            <a:off x="7657923" y="96654"/>
            <a:ext cx="4534077" cy="6761346"/>
          </a:xfrm>
          <a:custGeom>
            <a:avLst/>
            <a:gdLst>
              <a:gd name="connsiteX0" fmla="*/ 1723219 w 4534077"/>
              <a:gd name="connsiteY0" fmla="*/ 0 h 6761346"/>
              <a:gd name="connsiteX1" fmla="*/ 4534077 w 4534077"/>
              <a:gd name="connsiteY1" fmla="*/ 0 h 6761346"/>
              <a:gd name="connsiteX2" fmla="*/ 4534077 w 4534077"/>
              <a:gd name="connsiteY2" fmla="*/ 1295823 h 6761346"/>
              <a:gd name="connsiteX3" fmla="*/ 4480264 w 4534077"/>
              <a:gd name="connsiteY3" fmla="*/ 1298541 h 6761346"/>
              <a:gd name="connsiteX4" fmla="*/ 2360823 w 4534077"/>
              <a:gd name="connsiteY4" fmla="*/ 3647174 h 6761346"/>
              <a:gd name="connsiteX5" fmla="*/ 4480264 w 4534077"/>
              <a:gd name="connsiteY5" fmla="*/ 5995808 h 6761346"/>
              <a:gd name="connsiteX6" fmla="*/ 4534077 w 4534077"/>
              <a:gd name="connsiteY6" fmla="*/ 5998525 h 6761346"/>
              <a:gd name="connsiteX7" fmla="*/ 4534077 w 4534077"/>
              <a:gd name="connsiteY7" fmla="*/ 6761346 h 6761346"/>
              <a:gd name="connsiteX8" fmla="*/ 1173253 w 4534077"/>
              <a:gd name="connsiteY8" fmla="*/ 6761346 h 6761346"/>
              <a:gd name="connsiteX9" fmla="*/ 1046818 w 4534077"/>
              <a:gd name="connsiteY9" fmla="*/ 6612154 h 6761346"/>
              <a:gd name="connsiteX10" fmla="*/ 0 w 4534077"/>
              <a:gd name="connsiteY10" fmla="*/ 3647174 h 6761346"/>
              <a:gd name="connsiteX11" fmla="*/ 1718241 w 4534077"/>
              <a:gd name="connsiteY11" fmla="*/ 3723 h 676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077" h="6761346">
                <a:moveTo>
                  <a:pt x="1723219" y="0"/>
                </a:moveTo>
                <a:lnTo>
                  <a:pt x="4534077" y="0"/>
                </a:lnTo>
                <a:lnTo>
                  <a:pt x="4534077" y="1295823"/>
                </a:lnTo>
                <a:lnTo>
                  <a:pt x="4480264" y="1298541"/>
                </a:lnTo>
                <a:cubicBezTo>
                  <a:pt x="3289805" y="1419438"/>
                  <a:pt x="2360823" y="2424819"/>
                  <a:pt x="2360823" y="3647174"/>
                </a:cubicBezTo>
                <a:cubicBezTo>
                  <a:pt x="2360823" y="4869531"/>
                  <a:pt x="3289805" y="5874910"/>
                  <a:pt x="4480264" y="5995808"/>
                </a:cubicBezTo>
                <a:lnTo>
                  <a:pt x="4534077" y="5998525"/>
                </a:lnTo>
                <a:lnTo>
                  <a:pt x="4534077" y="6761346"/>
                </a:lnTo>
                <a:lnTo>
                  <a:pt x="1173253" y="6761346"/>
                </a:lnTo>
                <a:lnTo>
                  <a:pt x="1046818" y="6612154"/>
                </a:lnTo>
                <a:cubicBezTo>
                  <a:pt x="392079" y="5801680"/>
                  <a:pt x="0" y="4770215"/>
                  <a:pt x="0" y="3647174"/>
                </a:cubicBezTo>
                <a:cubicBezTo>
                  <a:pt x="0" y="2180347"/>
                  <a:pt x="668868" y="869743"/>
                  <a:pt x="1718241" y="37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10">
            <a:extLst>
              <a:ext uri="{FF2B5EF4-FFF2-40B4-BE49-F238E27FC236}">
                <a16:creationId xmlns="" xmlns:a16="http://schemas.microsoft.com/office/drawing/2014/main" id="{19EE2DE6-3399-4B06-A339-C450004E0318}"/>
              </a:ext>
            </a:extLst>
          </p:cNvPr>
          <p:cNvSpPr/>
          <p:nvPr userDrawn="1"/>
        </p:nvSpPr>
        <p:spPr>
          <a:xfrm>
            <a:off x="0" y="1584376"/>
            <a:ext cx="2070840" cy="4141680"/>
          </a:xfrm>
          <a:custGeom>
            <a:avLst/>
            <a:gdLst>
              <a:gd name="connsiteX0" fmla="*/ 0 w 2070840"/>
              <a:gd name="connsiteY0" fmla="*/ 0 h 4141680"/>
              <a:gd name="connsiteX1" fmla="*/ 2070840 w 2070840"/>
              <a:gd name="connsiteY1" fmla="*/ 2070840 h 4141680"/>
              <a:gd name="connsiteX2" fmla="*/ 0 w 2070840"/>
              <a:gd name="connsiteY2" fmla="*/ 4141680 h 41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840" h="4141680">
                <a:moveTo>
                  <a:pt x="0" y="0"/>
                </a:moveTo>
                <a:cubicBezTo>
                  <a:pt x="1143693" y="0"/>
                  <a:pt x="2070840" y="927147"/>
                  <a:pt x="2070840" y="2070840"/>
                </a:cubicBezTo>
                <a:cubicBezTo>
                  <a:pt x="2070840" y="3214533"/>
                  <a:pt x="1143693" y="4141680"/>
                  <a:pt x="0" y="41416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7">
            <a:extLst>
              <a:ext uri="{FF2B5EF4-FFF2-40B4-BE49-F238E27FC236}">
                <a16:creationId xmlns="" xmlns:a16="http://schemas.microsoft.com/office/drawing/2014/main" id="{68880C8A-F236-42FC-BA91-6613B4908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2806" y="0"/>
            <a:ext cx="4439195" cy="6858000"/>
          </a:xfrm>
          <a:custGeom>
            <a:avLst/>
            <a:gdLst>
              <a:gd name="connsiteX0" fmla="*/ 1620135 w 4439195"/>
              <a:gd name="connsiteY0" fmla="*/ 0 h 6858000"/>
              <a:gd name="connsiteX1" fmla="*/ 4439195 w 4439195"/>
              <a:gd name="connsiteY1" fmla="*/ 0 h 6858000"/>
              <a:gd name="connsiteX2" fmla="*/ 4439195 w 4439195"/>
              <a:gd name="connsiteY2" fmla="*/ 1209402 h 6858000"/>
              <a:gd name="connsiteX3" fmla="*/ 2219598 w 4439195"/>
              <a:gd name="connsiteY3" fmla="*/ 3428999 h 6858000"/>
              <a:gd name="connsiteX4" fmla="*/ 4439195 w 4439195"/>
              <a:gd name="connsiteY4" fmla="*/ 5648596 h 6858000"/>
              <a:gd name="connsiteX5" fmla="*/ 4439195 w 4439195"/>
              <a:gd name="connsiteY5" fmla="*/ 6858000 h 6858000"/>
              <a:gd name="connsiteX6" fmla="*/ 1620138 w 4439195"/>
              <a:gd name="connsiteY6" fmla="*/ 6858000 h 6858000"/>
              <a:gd name="connsiteX7" fmla="*/ 1615455 w 4439195"/>
              <a:gd name="connsiteY7" fmla="*/ 6854498 h 6858000"/>
              <a:gd name="connsiteX8" fmla="*/ 0 w 4439195"/>
              <a:gd name="connsiteY8" fmla="*/ 3428999 h 6858000"/>
              <a:gd name="connsiteX9" fmla="*/ 1615455 w 4439195"/>
              <a:gd name="connsiteY9" fmla="*/ 3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9195" h="6858000">
                <a:moveTo>
                  <a:pt x="1620135" y="0"/>
                </a:moveTo>
                <a:lnTo>
                  <a:pt x="4439195" y="0"/>
                </a:lnTo>
                <a:lnTo>
                  <a:pt x="4439195" y="1209402"/>
                </a:lnTo>
                <a:cubicBezTo>
                  <a:pt x="3213345" y="1209402"/>
                  <a:pt x="2219598" y="2203149"/>
                  <a:pt x="2219598" y="3428999"/>
                </a:cubicBezTo>
                <a:cubicBezTo>
                  <a:pt x="2219598" y="4654849"/>
                  <a:pt x="3213345" y="5648596"/>
                  <a:pt x="4439195" y="5648596"/>
                </a:cubicBezTo>
                <a:lnTo>
                  <a:pt x="4439195" y="6858000"/>
                </a:lnTo>
                <a:lnTo>
                  <a:pt x="1620138" y="6858000"/>
                </a:lnTo>
                <a:lnTo>
                  <a:pt x="1615455" y="6854498"/>
                </a:lnTo>
                <a:cubicBezTo>
                  <a:pt x="628856" y="6040284"/>
                  <a:pt x="0" y="4808080"/>
                  <a:pt x="0" y="3428999"/>
                </a:cubicBezTo>
                <a:cubicBezTo>
                  <a:pt x="0" y="2049918"/>
                  <a:pt x="628856" y="817714"/>
                  <a:pt x="1615455" y="35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5FF9DD3D-5695-43A7-816D-0EDB135232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14808"/>
            <a:ext cx="2014192" cy="4028384"/>
          </a:xfrm>
          <a:custGeom>
            <a:avLst/>
            <a:gdLst>
              <a:gd name="connsiteX0" fmla="*/ 0 w 2014192"/>
              <a:gd name="connsiteY0" fmla="*/ 0 h 4028384"/>
              <a:gd name="connsiteX1" fmla="*/ 2014192 w 2014192"/>
              <a:gd name="connsiteY1" fmla="*/ 2014192 h 4028384"/>
              <a:gd name="connsiteX2" fmla="*/ 0 w 2014192"/>
              <a:gd name="connsiteY2" fmla="*/ 4028384 h 40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192" h="4028384">
                <a:moveTo>
                  <a:pt x="0" y="0"/>
                </a:moveTo>
                <a:cubicBezTo>
                  <a:pt x="1112408" y="0"/>
                  <a:pt x="2014192" y="901784"/>
                  <a:pt x="2014192" y="2014192"/>
                </a:cubicBezTo>
                <a:cubicBezTo>
                  <a:pt x="2014192" y="3126600"/>
                  <a:pt x="1112408" y="4028384"/>
                  <a:pt x="0" y="40283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1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6139D37-AEA2-4790-915D-16B5E32B1A1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9394" y="190071"/>
            <a:ext cx="11113212" cy="4304871"/>
          </a:xfrm>
          <a:custGeom>
            <a:avLst/>
            <a:gdLst>
              <a:gd name="connsiteX0" fmla="*/ 9955665 w 11113212"/>
              <a:gd name="connsiteY0" fmla="*/ 462337 h 4304871"/>
              <a:gd name="connsiteX1" fmla="*/ 10087637 w 11113212"/>
              <a:gd name="connsiteY1" fmla="*/ 488981 h 4304871"/>
              <a:gd name="connsiteX2" fmla="*/ 10131010 w 11113212"/>
              <a:gd name="connsiteY2" fmla="*/ 512523 h 4304871"/>
              <a:gd name="connsiteX3" fmla="*/ 10131010 w 11113212"/>
              <a:gd name="connsiteY3" fmla="*/ 2083238 h 4304871"/>
              <a:gd name="connsiteX4" fmla="*/ 10279949 w 11113212"/>
              <a:gd name="connsiteY4" fmla="*/ 2307934 h 4304871"/>
              <a:gd name="connsiteX5" fmla="*/ 10294712 w 11113212"/>
              <a:gd name="connsiteY5" fmla="*/ 2312517 h 4304871"/>
              <a:gd name="connsiteX6" fmla="*/ 10294712 w 11113212"/>
              <a:gd name="connsiteY6" fmla="*/ 3965824 h 4304871"/>
              <a:gd name="connsiteX7" fmla="*/ 9955665 w 11113212"/>
              <a:gd name="connsiteY7" fmla="*/ 4304871 h 4304871"/>
              <a:gd name="connsiteX8" fmla="*/ 9616618 w 11113212"/>
              <a:gd name="connsiteY8" fmla="*/ 3965824 h 4304871"/>
              <a:gd name="connsiteX9" fmla="*/ 9616618 w 11113212"/>
              <a:gd name="connsiteY9" fmla="*/ 2323644 h 4304871"/>
              <a:gd name="connsiteX10" fmla="*/ 9631498 w 11113212"/>
              <a:gd name="connsiteY10" fmla="*/ 2322144 h 4304871"/>
              <a:gd name="connsiteX11" fmla="*/ 9826212 w 11113212"/>
              <a:gd name="connsiteY11" fmla="*/ 2083238 h 4304871"/>
              <a:gd name="connsiteX12" fmla="*/ 9826212 w 11113212"/>
              <a:gd name="connsiteY12" fmla="*/ 488199 h 4304871"/>
              <a:gd name="connsiteX13" fmla="*/ 9887335 w 11113212"/>
              <a:gd name="connsiteY13" fmla="*/ 469225 h 4304871"/>
              <a:gd name="connsiteX14" fmla="*/ 9955665 w 11113212"/>
              <a:gd name="connsiteY14" fmla="*/ 462337 h 4304871"/>
              <a:gd name="connsiteX15" fmla="*/ 3544585 w 11113212"/>
              <a:gd name="connsiteY15" fmla="*/ 462337 h 4304871"/>
              <a:gd name="connsiteX16" fmla="*/ 3676558 w 11113212"/>
              <a:gd name="connsiteY16" fmla="*/ 488981 h 4304871"/>
              <a:gd name="connsiteX17" fmla="*/ 3710992 w 11113212"/>
              <a:gd name="connsiteY17" fmla="*/ 507672 h 4304871"/>
              <a:gd name="connsiteX18" fmla="*/ 3710992 w 11113212"/>
              <a:gd name="connsiteY18" fmla="*/ 2083238 h 4304871"/>
              <a:gd name="connsiteX19" fmla="*/ 3859931 w 11113212"/>
              <a:gd name="connsiteY19" fmla="*/ 2307934 h 4304871"/>
              <a:gd name="connsiteX20" fmla="*/ 3883633 w 11113212"/>
              <a:gd name="connsiteY20" fmla="*/ 2315292 h 4304871"/>
              <a:gd name="connsiteX21" fmla="*/ 3883633 w 11113212"/>
              <a:gd name="connsiteY21" fmla="*/ 3965824 h 4304871"/>
              <a:gd name="connsiteX22" fmla="*/ 3544585 w 11113212"/>
              <a:gd name="connsiteY22" fmla="*/ 4304871 h 4304871"/>
              <a:gd name="connsiteX23" fmla="*/ 3205539 w 11113212"/>
              <a:gd name="connsiteY23" fmla="*/ 3965824 h 4304871"/>
              <a:gd name="connsiteX24" fmla="*/ 3205539 w 11113212"/>
              <a:gd name="connsiteY24" fmla="*/ 2319548 h 4304871"/>
              <a:gd name="connsiteX25" fmla="*/ 3242953 w 11113212"/>
              <a:gd name="connsiteY25" fmla="*/ 2307934 h 4304871"/>
              <a:gd name="connsiteX26" fmla="*/ 3391891 w 11113212"/>
              <a:gd name="connsiteY26" fmla="*/ 2083238 h 4304871"/>
              <a:gd name="connsiteX27" fmla="*/ 3391891 w 11113212"/>
              <a:gd name="connsiteY27" fmla="*/ 500229 h 4304871"/>
              <a:gd name="connsiteX28" fmla="*/ 3412613 w 11113212"/>
              <a:gd name="connsiteY28" fmla="*/ 488981 h 4304871"/>
              <a:gd name="connsiteX29" fmla="*/ 3544585 w 11113212"/>
              <a:gd name="connsiteY29" fmla="*/ 462337 h 4304871"/>
              <a:gd name="connsiteX30" fmla="*/ 1941817 w 11113212"/>
              <a:gd name="connsiteY30" fmla="*/ 462337 h 4304871"/>
              <a:gd name="connsiteX31" fmla="*/ 2280864 w 11113212"/>
              <a:gd name="connsiteY31" fmla="*/ 801384 h 4304871"/>
              <a:gd name="connsiteX32" fmla="*/ 2280864 w 11113212"/>
              <a:gd name="connsiteY32" fmla="*/ 3965824 h 4304871"/>
              <a:gd name="connsiteX33" fmla="*/ 1941817 w 11113212"/>
              <a:gd name="connsiteY33" fmla="*/ 4304871 h 4304871"/>
              <a:gd name="connsiteX34" fmla="*/ 1602770 w 11113212"/>
              <a:gd name="connsiteY34" fmla="*/ 3965824 h 4304871"/>
              <a:gd name="connsiteX35" fmla="*/ 1602770 w 11113212"/>
              <a:gd name="connsiteY35" fmla="*/ 2320080 h 4304871"/>
              <a:gd name="connsiteX36" fmla="*/ 1641898 w 11113212"/>
              <a:gd name="connsiteY36" fmla="*/ 2307934 h 4304871"/>
              <a:gd name="connsiteX37" fmla="*/ 1790837 w 11113212"/>
              <a:gd name="connsiteY37" fmla="*/ 2083238 h 4304871"/>
              <a:gd name="connsiteX38" fmla="*/ 1790837 w 11113212"/>
              <a:gd name="connsiteY38" fmla="*/ 499298 h 4304871"/>
              <a:gd name="connsiteX39" fmla="*/ 1809845 w 11113212"/>
              <a:gd name="connsiteY39" fmla="*/ 488981 h 4304871"/>
              <a:gd name="connsiteX40" fmla="*/ 1941817 w 11113212"/>
              <a:gd name="connsiteY40" fmla="*/ 462337 h 4304871"/>
              <a:gd name="connsiteX41" fmla="*/ 339047 w 11113212"/>
              <a:gd name="connsiteY41" fmla="*/ 462337 h 4304871"/>
              <a:gd name="connsiteX42" fmla="*/ 471019 w 11113212"/>
              <a:gd name="connsiteY42" fmla="*/ 488981 h 4304871"/>
              <a:gd name="connsiteX43" fmla="*/ 503443 w 11113212"/>
              <a:gd name="connsiteY43" fmla="*/ 506580 h 4304871"/>
              <a:gd name="connsiteX44" fmla="*/ 503443 w 11113212"/>
              <a:gd name="connsiteY44" fmla="*/ 2083238 h 4304871"/>
              <a:gd name="connsiteX45" fmla="*/ 652382 w 11113212"/>
              <a:gd name="connsiteY45" fmla="*/ 2307934 h 4304871"/>
              <a:gd name="connsiteX46" fmla="*/ 678093 w 11113212"/>
              <a:gd name="connsiteY46" fmla="*/ 2315916 h 4304871"/>
              <a:gd name="connsiteX47" fmla="*/ 678093 w 11113212"/>
              <a:gd name="connsiteY47" fmla="*/ 3965824 h 4304871"/>
              <a:gd name="connsiteX48" fmla="*/ 339047 w 11113212"/>
              <a:gd name="connsiteY48" fmla="*/ 4304871 h 4304871"/>
              <a:gd name="connsiteX49" fmla="*/ 0 w 11113212"/>
              <a:gd name="connsiteY49" fmla="*/ 3965824 h 4304871"/>
              <a:gd name="connsiteX50" fmla="*/ 0 w 11113212"/>
              <a:gd name="connsiteY50" fmla="*/ 801384 h 4304871"/>
              <a:gd name="connsiteX51" fmla="*/ 339047 w 11113212"/>
              <a:gd name="connsiteY51" fmla="*/ 462337 h 4304871"/>
              <a:gd name="connsiteX52" fmla="*/ 8352895 w 11113212"/>
              <a:gd name="connsiteY52" fmla="*/ 462336 h 4304871"/>
              <a:gd name="connsiteX53" fmla="*/ 8484867 w 11113212"/>
              <a:gd name="connsiteY53" fmla="*/ 488980 h 4304871"/>
              <a:gd name="connsiteX54" fmla="*/ 8507997 w 11113212"/>
              <a:gd name="connsiteY54" fmla="*/ 501535 h 4304871"/>
              <a:gd name="connsiteX55" fmla="*/ 8507997 w 11113212"/>
              <a:gd name="connsiteY55" fmla="*/ 2083238 h 4304871"/>
              <a:gd name="connsiteX56" fmla="*/ 8656936 w 11113212"/>
              <a:gd name="connsiteY56" fmla="*/ 2307934 h 4304871"/>
              <a:gd name="connsiteX57" fmla="*/ 8691942 w 11113212"/>
              <a:gd name="connsiteY57" fmla="*/ 2318801 h 4304871"/>
              <a:gd name="connsiteX58" fmla="*/ 8691942 w 11113212"/>
              <a:gd name="connsiteY58" fmla="*/ 3965824 h 4304871"/>
              <a:gd name="connsiteX59" fmla="*/ 8352895 w 11113212"/>
              <a:gd name="connsiteY59" fmla="*/ 4304871 h 4304871"/>
              <a:gd name="connsiteX60" fmla="*/ 8013848 w 11113212"/>
              <a:gd name="connsiteY60" fmla="*/ 3965824 h 4304871"/>
              <a:gd name="connsiteX61" fmla="*/ 8013848 w 11113212"/>
              <a:gd name="connsiteY61" fmla="*/ 801383 h 4304871"/>
              <a:gd name="connsiteX62" fmla="*/ 8352895 w 11113212"/>
              <a:gd name="connsiteY62" fmla="*/ 462336 h 4304871"/>
              <a:gd name="connsiteX63" fmla="*/ 6750125 w 11113212"/>
              <a:gd name="connsiteY63" fmla="*/ 462336 h 4304871"/>
              <a:gd name="connsiteX64" fmla="*/ 6939689 w 11113212"/>
              <a:gd name="connsiteY64" fmla="*/ 520240 h 4304871"/>
              <a:gd name="connsiteX65" fmla="*/ 6951615 w 11113212"/>
              <a:gd name="connsiteY65" fmla="*/ 530080 h 4304871"/>
              <a:gd name="connsiteX66" fmla="*/ 6951615 w 11113212"/>
              <a:gd name="connsiteY66" fmla="*/ 2083238 h 4304871"/>
              <a:gd name="connsiteX67" fmla="*/ 7059131 w 11113212"/>
              <a:gd name="connsiteY67" fmla="*/ 2285451 h 4304871"/>
              <a:gd name="connsiteX68" fmla="*/ 7089172 w 11113212"/>
              <a:gd name="connsiteY68" fmla="*/ 2301757 h 4304871"/>
              <a:gd name="connsiteX69" fmla="*/ 7089172 w 11113212"/>
              <a:gd name="connsiteY69" fmla="*/ 3965824 h 4304871"/>
              <a:gd name="connsiteX70" fmla="*/ 6750125 w 11113212"/>
              <a:gd name="connsiteY70" fmla="*/ 4304871 h 4304871"/>
              <a:gd name="connsiteX71" fmla="*/ 6411078 w 11113212"/>
              <a:gd name="connsiteY71" fmla="*/ 3965824 h 4304871"/>
              <a:gd name="connsiteX72" fmla="*/ 6411078 w 11113212"/>
              <a:gd name="connsiteY72" fmla="*/ 2316362 h 4304871"/>
              <a:gd name="connsiteX73" fmla="*/ 6438228 w 11113212"/>
              <a:gd name="connsiteY73" fmla="*/ 2307934 h 4304871"/>
              <a:gd name="connsiteX74" fmla="*/ 6587166 w 11113212"/>
              <a:gd name="connsiteY74" fmla="*/ 2083238 h 4304871"/>
              <a:gd name="connsiteX75" fmla="*/ 6587166 w 11113212"/>
              <a:gd name="connsiteY75" fmla="*/ 505799 h 4304871"/>
              <a:gd name="connsiteX76" fmla="*/ 6618153 w 11113212"/>
              <a:gd name="connsiteY76" fmla="*/ 488980 h 4304871"/>
              <a:gd name="connsiteX77" fmla="*/ 6750125 w 11113212"/>
              <a:gd name="connsiteY77" fmla="*/ 462336 h 4304871"/>
              <a:gd name="connsiteX78" fmla="*/ 5147355 w 11113212"/>
              <a:gd name="connsiteY78" fmla="*/ 462336 h 4304871"/>
              <a:gd name="connsiteX79" fmla="*/ 5486402 w 11113212"/>
              <a:gd name="connsiteY79" fmla="*/ 801383 h 4304871"/>
              <a:gd name="connsiteX80" fmla="*/ 5486402 w 11113212"/>
              <a:gd name="connsiteY80" fmla="*/ 3965824 h 4304871"/>
              <a:gd name="connsiteX81" fmla="*/ 5147355 w 11113212"/>
              <a:gd name="connsiteY81" fmla="*/ 4304871 h 4304871"/>
              <a:gd name="connsiteX82" fmla="*/ 4808308 w 11113212"/>
              <a:gd name="connsiteY82" fmla="*/ 3965824 h 4304871"/>
              <a:gd name="connsiteX83" fmla="*/ 4808308 w 11113212"/>
              <a:gd name="connsiteY83" fmla="*/ 2321194 h 4304871"/>
              <a:gd name="connsiteX84" fmla="*/ 4851024 w 11113212"/>
              <a:gd name="connsiteY84" fmla="*/ 2307934 h 4304871"/>
              <a:gd name="connsiteX85" fmla="*/ 4999962 w 11113212"/>
              <a:gd name="connsiteY85" fmla="*/ 2083238 h 4304871"/>
              <a:gd name="connsiteX86" fmla="*/ 4999962 w 11113212"/>
              <a:gd name="connsiteY86" fmla="*/ 497350 h 4304871"/>
              <a:gd name="connsiteX87" fmla="*/ 5015383 w 11113212"/>
              <a:gd name="connsiteY87" fmla="*/ 488980 h 4304871"/>
              <a:gd name="connsiteX88" fmla="*/ 5147355 w 11113212"/>
              <a:gd name="connsiteY88" fmla="*/ 462336 h 4304871"/>
              <a:gd name="connsiteX89" fmla="*/ 2743202 w 11113212"/>
              <a:gd name="connsiteY89" fmla="*/ 61647 h 4304871"/>
              <a:gd name="connsiteX90" fmla="*/ 2875174 w 11113212"/>
              <a:gd name="connsiteY90" fmla="*/ 88291 h 4304871"/>
              <a:gd name="connsiteX91" fmla="*/ 2904172 w 11113212"/>
              <a:gd name="connsiteY91" fmla="*/ 104031 h 4304871"/>
              <a:gd name="connsiteX92" fmla="*/ 2904172 w 11113212"/>
              <a:gd name="connsiteY92" fmla="*/ 2083238 h 4304871"/>
              <a:gd name="connsiteX93" fmla="*/ 3053111 w 11113212"/>
              <a:gd name="connsiteY93" fmla="*/ 2307934 h 4304871"/>
              <a:gd name="connsiteX94" fmla="*/ 3082249 w 11113212"/>
              <a:gd name="connsiteY94" fmla="*/ 2316980 h 4304871"/>
              <a:gd name="connsiteX95" fmla="*/ 3082249 w 11113212"/>
              <a:gd name="connsiteY95" fmla="*/ 3565134 h 4304871"/>
              <a:gd name="connsiteX96" fmla="*/ 2743202 w 11113212"/>
              <a:gd name="connsiteY96" fmla="*/ 3904181 h 4304871"/>
              <a:gd name="connsiteX97" fmla="*/ 2404155 w 11113212"/>
              <a:gd name="connsiteY97" fmla="*/ 3565134 h 4304871"/>
              <a:gd name="connsiteX98" fmla="*/ 2404155 w 11113212"/>
              <a:gd name="connsiteY98" fmla="*/ 400694 h 4304871"/>
              <a:gd name="connsiteX99" fmla="*/ 2743202 w 11113212"/>
              <a:gd name="connsiteY99" fmla="*/ 61647 h 4304871"/>
              <a:gd name="connsiteX100" fmla="*/ 1140432 w 11113212"/>
              <a:gd name="connsiteY100" fmla="*/ 61647 h 4304871"/>
              <a:gd name="connsiteX101" fmla="*/ 1272404 w 11113212"/>
              <a:gd name="connsiteY101" fmla="*/ 88291 h 4304871"/>
              <a:gd name="connsiteX102" fmla="*/ 1303116 w 11113212"/>
              <a:gd name="connsiteY102" fmla="*/ 104961 h 4304871"/>
              <a:gd name="connsiteX103" fmla="*/ 1303116 w 11113212"/>
              <a:gd name="connsiteY103" fmla="*/ 2083238 h 4304871"/>
              <a:gd name="connsiteX104" fmla="*/ 1452055 w 11113212"/>
              <a:gd name="connsiteY104" fmla="*/ 2307934 h 4304871"/>
              <a:gd name="connsiteX105" fmla="*/ 1479479 w 11113212"/>
              <a:gd name="connsiteY105" fmla="*/ 2316447 h 4304871"/>
              <a:gd name="connsiteX106" fmla="*/ 1479479 w 11113212"/>
              <a:gd name="connsiteY106" fmla="*/ 3565134 h 4304871"/>
              <a:gd name="connsiteX107" fmla="*/ 1140432 w 11113212"/>
              <a:gd name="connsiteY107" fmla="*/ 3904181 h 4304871"/>
              <a:gd name="connsiteX108" fmla="*/ 801384 w 11113212"/>
              <a:gd name="connsiteY108" fmla="*/ 3565134 h 4304871"/>
              <a:gd name="connsiteX109" fmla="*/ 801384 w 11113212"/>
              <a:gd name="connsiteY109" fmla="*/ 2320612 h 4304871"/>
              <a:gd name="connsiteX110" fmla="*/ 842225 w 11113212"/>
              <a:gd name="connsiteY110" fmla="*/ 2307934 h 4304871"/>
              <a:gd name="connsiteX111" fmla="*/ 991163 w 11113212"/>
              <a:gd name="connsiteY111" fmla="*/ 2083238 h 4304871"/>
              <a:gd name="connsiteX112" fmla="*/ 991163 w 11113212"/>
              <a:gd name="connsiteY112" fmla="*/ 97679 h 4304871"/>
              <a:gd name="connsiteX113" fmla="*/ 1008460 w 11113212"/>
              <a:gd name="connsiteY113" fmla="*/ 88291 h 4304871"/>
              <a:gd name="connsiteX114" fmla="*/ 1140432 w 11113212"/>
              <a:gd name="connsiteY114" fmla="*/ 61647 h 4304871"/>
              <a:gd name="connsiteX115" fmla="*/ 9154280 w 11113212"/>
              <a:gd name="connsiteY115" fmla="*/ 61646 h 4304871"/>
              <a:gd name="connsiteX116" fmla="*/ 9286252 w 11113212"/>
              <a:gd name="connsiteY116" fmla="*/ 88290 h 4304871"/>
              <a:gd name="connsiteX117" fmla="*/ 9338492 w 11113212"/>
              <a:gd name="connsiteY117" fmla="*/ 116645 h 4304871"/>
              <a:gd name="connsiteX118" fmla="*/ 9338492 w 11113212"/>
              <a:gd name="connsiteY118" fmla="*/ 2083238 h 4304871"/>
              <a:gd name="connsiteX119" fmla="*/ 9487431 w 11113212"/>
              <a:gd name="connsiteY119" fmla="*/ 2307934 h 4304871"/>
              <a:gd name="connsiteX120" fmla="*/ 9493327 w 11113212"/>
              <a:gd name="connsiteY120" fmla="*/ 2309765 h 4304871"/>
              <a:gd name="connsiteX121" fmla="*/ 9493327 w 11113212"/>
              <a:gd name="connsiteY121" fmla="*/ 3565134 h 4304871"/>
              <a:gd name="connsiteX122" fmla="*/ 9154280 w 11113212"/>
              <a:gd name="connsiteY122" fmla="*/ 3904181 h 4304871"/>
              <a:gd name="connsiteX123" fmla="*/ 8815233 w 11113212"/>
              <a:gd name="connsiteY123" fmla="*/ 3565134 h 4304871"/>
              <a:gd name="connsiteX124" fmla="*/ 8815233 w 11113212"/>
              <a:gd name="connsiteY124" fmla="*/ 2317727 h 4304871"/>
              <a:gd name="connsiteX125" fmla="*/ 8846778 w 11113212"/>
              <a:gd name="connsiteY125" fmla="*/ 2307934 h 4304871"/>
              <a:gd name="connsiteX126" fmla="*/ 8995717 w 11113212"/>
              <a:gd name="connsiteY126" fmla="*/ 2083238 h 4304871"/>
              <a:gd name="connsiteX127" fmla="*/ 8995717 w 11113212"/>
              <a:gd name="connsiteY127" fmla="*/ 102723 h 4304871"/>
              <a:gd name="connsiteX128" fmla="*/ 9022308 w 11113212"/>
              <a:gd name="connsiteY128" fmla="*/ 88290 h 4304871"/>
              <a:gd name="connsiteX129" fmla="*/ 9154280 w 11113212"/>
              <a:gd name="connsiteY129" fmla="*/ 61646 h 4304871"/>
              <a:gd name="connsiteX130" fmla="*/ 7551510 w 11113212"/>
              <a:gd name="connsiteY130" fmla="*/ 61646 h 4304871"/>
              <a:gd name="connsiteX131" fmla="*/ 7890557 w 11113212"/>
              <a:gd name="connsiteY131" fmla="*/ 400693 h 4304871"/>
              <a:gd name="connsiteX132" fmla="*/ 7890557 w 11113212"/>
              <a:gd name="connsiteY132" fmla="*/ 3565134 h 4304871"/>
              <a:gd name="connsiteX133" fmla="*/ 7551510 w 11113212"/>
              <a:gd name="connsiteY133" fmla="*/ 3904181 h 4304871"/>
              <a:gd name="connsiteX134" fmla="*/ 7212463 w 11113212"/>
              <a:gd name="connsiteY134" fmla="*/ 3565134 h 4304871"/>
              <a:gd name="connsiteX135" fmla="*/ 7212463 w 11113212"/>
              <a:gd name="connsiteY135" fmla="*/ 2325386 h 4304871"/>
              <a:gd name="connsiteX136" fmla="*/ 7244621 w 11113212"/>
              <a:gd name="connsiteY136" fmla="*/ 2322144 h 4304871"/>
              <a:gd name="connsiteX137" fmla="*/ 7439335 w 11113212"/>
              <a:gd name="connsiteY137" fmla="*/ 2083238 h 4304871"/>
              <a:gd name="connsiteX138" fmla="*/ 7439335 w 11113212"/>
              <a:gd name="connsiteY138" fmla="*/ 82145 h 4304871"/>
              <a:gd name="connsiteX139" fmla="*/ 7483180 w 11113212"/>
              <a:gd name="connsiteY139" fmla="*/ 68534 h 4304871"/>
              <a:gd name="connsiteX140" fmla="*/ 7551510 w 11113212"/>
              <a:gd name="connsiteY140" fmla="*/ 61646 h 4304871"/>
              <a:gd name="connsiteX141" fmla="*/ 5948740 w 11113212"/>
              <a:gd name="connsiteY141" fmla="*/ 61646 h 4304871"/>
              <a:gd name="connsiteX142" fmla="*/ 6080712 w 11113212"/>
              <a:gd name="connsiteY142" fmla="*/ 88290 h 4304871"/>
              <a:gd name="connsiteX143" fmla="*/ 6099446 w 11113212"/>
              <a:gd name="connsiteY143" fmla="*/ 98459 h 4304871"/>
              <a:gd name="connsiteX144" fmla="*/ 6099446 w 11113212"/>
              <a:gd name="connsiteY144" fmla="*/ 2083238 h 4304871"/>
              <a:gd name="connsiteX145" fmla="*/ 6248385 w 11113212"/>
              <a:gd name="connsiteY145" fmla="*/ 2307934 h 4304871"/>
              <a:gd name="connsiteX146" fmla="*/ 6287787 w 11113212"/>
              <a:gd name="connsiteY146" fmla="*/ 2320166 h 4304871"/>
              <a:gd name="connsiteX147" fmla="*/ 6287787 w 11113212"/>
              <a:gd name="connsiteY147" fmla="*/ 3565134 h 4304871"/>
              <a:gd name="connsiteX148" fmla="*/ 5948740 w 11113212"/>
              <a:gd name="connsiteY148" fmla="*/ 3904181 h 4304871"/>
              <a:gd name="connsiteX149" fmla="*/ 5609693 w 11113212"/>
              <a:gd name="connsiteY149" fmla="*/ 3565134 h 4304871"/>
              <a:gd name="connsiteX150" fmla="*/ 5609693 w 11113212"/>
              <a:gd name="connsiteY150" fmla="*/ 400693 h 4304871"/>
              <a:gd name="connsiteX151" fmla="*/ 5948740 w 11113212"/>
              <a:gd name="connsiteY151" fmla="*/ 61646 h 4304871"/>
              <a:gd name="connsiteX152" fmla="*/ 4345970 w 11113212"/>
              <a:gd name="connsiteY152" fmla="*/ 61646 h 4304871"/>
              <a:gd name="connsiteX153" fmla="*/ 4477943 w 11113212"/>
              <a:gd name="connsiteY153" fmla="*/ 88290 h 4304871"/>
              <a:gd name="connsiteX154" fmla="*/ 4512242 w 11113212"/>
              <a:gd name="connsiteY154" fmla="*/ 106908 h 4304871"/>
              <a:gd name="connsiteX155" fmla="*/ 4512242 w 11113212"/>
              <a:gd name="connsiteY155" fmla="*/ 2083238 h 4304871"/>
              <a:gd name="connsiteX156" fmla="*/ 4661181 w 11113212"/>
              <a:gd name="connsiteY156" fmla="*/ 2307934 h 4304871"/>
              <a:gd name="connsiteX157" fmla="*/ 4685017 w 11113212"/>
              <a:gd name="connsiteY157" fmla="*/ 2315334 h 4304871"/>
              <a:gd name="connsiteX158" fmla="*/ 4685017 w 11113212"/>
              <a:gd name="connsiteY158" fmla="*/ 3565134 h 4304871"/>
              <a:gd name="connsiteX159" fmla="*/ 4345970 w 11113212"/>
              <a:gd name="connsiteY159" fmla="*/ 3904181 h 4304871"/>
              <a:gd name="connsiteX160" fmla="*/ 4006923 w 11113212"/>
              <a:gd name="connsiteY160" fmla="*/ 3565134 h 4304871"/>
              <a:gd name="connsiteX161" fmla="*/ 4006923 w 11113212"/>
              <a:gd name="connsiteY161" fmla="*/ 2321236 h 4304871"/>
              <a:gd name="connsiteX162" fmla="*/ 4049774 w 11113212"/>
              <a:gd name="connsiteY162" fmla="*/ 2307934 h 4304871"/>
              <a:gd name="connsiteX163" fmla="*/ 4198712 w 11113212"/>
              <a:gd name="connsiteY163" fmla="*/ 2083238 h 4304871"/>
              <a:gd name="connsiteX164" fmla="*/ 4198712 w 11113212"/>
              <a:gd name="connsiteY164" fmla="*/ 96587 h 4304871"/>
              <a:gd name="connsiteX165" fmla="*/ 4213998 w 11113212"/>
              <a:gd name="connsiteY165" fmla="*/ 88290 h 4304871"/>
              <a:gd name="connsiteX166" fmla="*/ 4345970 w 11113212"/>
              <a:gd name="connsiteY166" fmla="*/ 61646 h 4304871"/>
              <a:gd name="connsiteX167" fmla="*/ 10774166 w 11113212"/>
              <a:gd name="connsiteY167" fmla="*/ 0 h 4304871"/>
              <a:gd name="connsiteX168" fmla="*/ 11113212 w 11113212"/>
              <a:gd name="connsiteY168" fmla="*/ 339046 h 4304871"/>
              <a:gd name="connsiteX169" fmla="*/ 11113212 w 11113212"/>
              <a:gd name="connsiteY169" fmla="*/ 3578343 h 4304871"/>
              <a:gd name="connsiteX170" fmla="*/ 10774166 w 11113212"/>
              <a:gd name="connsiteY170" fmla="*/ 3917389 h 4304871"/>
              <a:gd name="connsiteX171" fmla="*/ 10435120 w 11113212"/>
              <a:gd name="connsiteY171" fmla="*/ 3578343 h 4304871"/>
              <a:gd name="connsiteX172" fmla="*/ 10435120 w 11113212"/>
              <a:gd name="connsiteY172" fmla="*/ 2318697 h 4304871"/>
              <a:gd name="connsiteX173" fmla="*/ 10469791 w 11113212"/>
              <a:gd name="connsiteY173" fmla="*/ 2307934 h 4304871"/>
              <a:gd name="connsiteX174" fmla="*/ 10618730 w 11113212"/>
              <a:gd name="connsiteY174" fmla="*/ 2083238 h 4304871"/>
              <a:gd name="connsiteX175" fmla="*/ 10618730 w 11113212"/>
              <a:gd name="connsiteY175" fmla="*/ 39380 h 4304871"/>
              <a:gd name="connsiteX176" fmla="*/ 10642194 w 11113212"/>
              <a:gd name="connsiteY176" fmla="*/ 26644 h 4304871"/>
              <a:gd name="connsiteX177" fmla="*/ 10774166 w 11113212"/>
              <a:gd name="connsiteY177" fmla="*/ 0 h 43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1113212" h="4304871">
                <a:moveTo>
                  <a:pt x="9955665" y="462337"/>
                </a:moveTo>
                <a:cubicBezTo>
                  <a:pt x="10002477" y="462337"/>
                  <a:pt x="10047074" y="471824"/>
                  <a:pt x="10087637" y="488981"/>
                </a:cubicBezTo>
                <a:lnTo>
                  <a:pt x="10131010" y="512523"/>
                </a:lnTo>
                <a:lnTo>
                  <a:pt x="10131010" y="2083238"/>
                </a:lnTo>
                <a:cubicBezTo>
                  <a:pt x="10131010" y="2184248"/>
                  <a:pt x="10192424" y="2270914"/>
                  <a:pt x="10279949" y="2307934"/>
                </a:cubicBezTo>
                <a:lnTo>
                  <a:pt x="10294712" y="2312517"/>
                </a:lnTo>
                <a:lnTo>
                  <a:pt x="10294712" y="3965824"/>
                </a:lnTo>
                <a:cubicBezTo>
                  <a:pt x="10294712" y="4153074"/>
                  <a:pt x="10142915" y="4304871"/>
                  <a:pt x="9955665" y="4304871"/>
                </a:cubicBezTo>
                <a:cubicBezTo>
                  <a:pt x="9768415" y="4304871"/>
                  <a:pt x="9616618" y="4153074"/>
                  <a:pt x="9616618" y="3965824"/>
                </a:cubicBezTo>
                <a:lnTo>
                  <a:pt x="9616618" y="2323644"/>
                </a:lnTo>
                <a:lnTo>
                  <a:pt x="9631498" y="2322144"/>
                </a:lnTo>
                <a:cubicBezTo>
                  <a:pt x="9742621" y="2299405"/>
                  <a:pt x="9826212" y="2201083"/>
                  <a:pt x="9826212" y="2083238"/>
                </a:cubicBezTo>
                <a:lnTo>
                  <a:pt x="9826212" y="488199"/>
                </a:lnTo>
                <a:lnTo>
                  <a:pt x="9887335" y="469225"/>
                </a:lnTo>
                <a:cubicBezTo>
                  <a:pt x="9909406" y="464709"/>
                  <a:pt x="9932259" y="462337"/>
                  <a:pt x="9955665" y="462337"/>
                </a:cubicBezTo>
                <a:close/>
                <a:moveTo>
                  <a:pt x="3544585" y="462337"/>
                </a:moveTo>
                <a:cubicBezTo>
                  <a:pt x="3591398" y="462337"/>
                  <a:pt x="3635995" y="471824"/>
                  <a:pt x="3676558" y="488981"/>
                </a:cubicBezTo>
                <a:lnTo>
                  <a:pt x="3710992" y="507672"/>
                </a:lnTo>
                <a:lnTo>
                  <a:pt x="3710992" y="2083238"/>
                </a:lnTo>
                <a:cubicBezTo>
                  <a:pt x="3710992" y="2184248"/>
                  <a:pt x="3772406" y="2270914"/>
                  <a:pt x="3859931" y="2307934"/>
                </a:cubicBezTo>
                <a:lnTo>
                  <a:pt x="3883633" y="2315292"/>
                </a:lnTo>
                <a:lnTo>
                  <a:pt x="3883633" y="3965824"/>
                </a:lnTo>
                <a:cubicBezTo>
                  <a:pt x="3883633" y="4153074"/>
                  <a:pt x="3731835" y="4304871"/>
                  <a:pt x="3544585" y="4304871"/>
                </a:cubicBezTo>
                <a:cubicBezTo>
                  <a:pt x="3357335" y="4304871"/>
                  <a:pt x="3205539" y="4153074"/>
                  <a:pt x="3205539" y="3965824"/>
                </a:cubicBezTo>
                <a:lnTo>
                  <a:pt x="3205539" y="2319548"/>
                </a:lnTo>
                <a:lnTo>
                  <a:pt x="3242953" y="2307934"/>
                </a:lnTo>
                <a:cubicBezTo>
                  <a:pt x="3330478" y="2270914"/>
                  <a:pt x="3391891" y="2184248"/>
                  <a:pt x="3391891" y="2083238"/>
                </a:cubicBezTo>
                <a:lnTo>
                  <a:pt x="3391891" y="500229"/>
                </a:lnTo>
                <a:lnTo>
                  <a:pt x="3412613" y="488981"/>
                </a:lnTo>
                <a:cubicBezTo>
                  <a:pt x="3453176" y="471824"/>
                  <a:pt x="3497773" y="462337"/>
                  <a:pt x="3544585" y="462337"/>
                </a:cubicBezTo>
                <a:close/>
                <a:moveTo>
                  <a:pt x="1941817" y="462337"/>
                </a:moveTo>
                <a:cubicBezTo>
                  <a:pt x="2129067" y="462337"/>
                  <a:pt x="2280864" y="614134"/>
                  <a:pt x="2280864" y="801384"/>
                </a:cubicBezTo>
                <a:lnTo>
                  <a:pt x="2280864" y="3965824"/>
                </a:lnTo>
                <a:cubicBezTo>
                  <a:pt x="2280864" y="4153074"/>
                  <a:pt x="2129067" y="4304871"/>
                  <a:pt x="1941817" y="4304871"/>
                </a:cubicBezTo>
                <a:cubicBezTo>
                  <a:pt x="1754567" y="4304871"/>
                  <a:pt x="1602770" y="4153074"/>
                  <a:pt x="1602770" y="3965824"/>
                </a:cubicBezTo>
                <a:lnTo>
                  <a:pt x="1602770" y="2320080"/>
                </a:lnTo>
                <a:lnTo>
                  <a:pt x="1641898" y="2307934"/>
                </a:lnTo>
                <a:cubicBezTo>
                  <a:pt x="1729423" y="2270914"/>
                  <a:pt x="1790837" y="2184248"/>
                  <a:pt x="1790837" y="2083238"/>
                </a:cubicBezTo>
                <a:lnTo>
                  <a:pt x="1790837" y="499298"/>
                </a:lnTo>
                <a:lnTo>
                  <a:pt x="1809845" y="488981"/>
                </a:lnTo>
                <a:cubicBezTo>
                  <a:pt x="1850408" y="471824"/>
                  <a:pt x="1895005" y="462337"/>
                  <a:pt x="1941817" y="462337"/>
                </a:cubicBezTo>
                <a:close/>
                <a:moveTo>
                  <a:pt x="339047" y="462337"/>
                </a:moveTo>
                <a:cubicBezTo>
                  <a:pt x="385860" y="462337"/>
                  <a:pt x="430456" y="471824"/>
                  <a:pt x="471019" y="488981"/>
                </a:cubicBezTo>
                <a:lnTo>
                  <a:pt x="503443" y="506580"/>
                </a:lnTo>
                <a:lnTo>
                  <a:pt x="503443" y="2083238"/>
                </a:lnTo>
                <a:cubicBezTo>
                  <a:pt x="503443" y="2184248"/>
                  <a:pt x="564857" y="2270914"/>
                  <a:pt x="652382" y="2307934"/>
                </a:cubicBezTo>
                <a:lnTo>
                  <a:pt x="678093" y="2315916"/>
                </a:lnTo>
                <a:lnTo>
                  <a:pt x="678093" y="3965824"/>
                </a:lnTo>
                <a:cubicBezTo>
                  <a:pt x="678093" y="4153074"/>
                  <a:pt x="526297" y="4304871"/>
                  <a:pt x="339047" y="4304871"/>
                </a:cubicBezTo>
                <a:cubicBezTo>
                  <a:pt x="151797" y="4304871"/>
                  <a:pt x="0" y="4153074"/>
                  <a:pt x="0" y="3965824"/>
                </a:cubicBezTo>
                <a:lnTo>
                  <a:pt x="0" y="801384"/>
                </a:lnTo>
                <a:cubicBezTo>
                  <a:pt x="0" y="614134"/>
                  <a:pt x="151797" y="462337"/>
                  <a:pt x="339047" y="462337"/>
                </a:cubicBezTo>
                <a:close/>
                <a:moveTo>
                  <a:pt x="8352895" y="462336"/>
                </a:moveTo>
                <a:cubicBezTo>
                  <a:pt x="8399707" y="462336"/>
                  <a:pt x="8444304" y="471823"/>
                  <a:pt x="8484867" y="488980"/>
                </a:cubicBezTo>
                <a:lnTo>
                  <a:pt x="8507997" y="501535"/>
                </a:lnTo>
                <a:lnTo>
                  <a:pt x="8507997" y="2083238"/>
                </a:lnTo>
                <a:cubicBezTo>
                  <a:pt x="8507997" y="2184248"/>
                  <a:pt x="8569411" y="2270914"/>
                  <a:pt x="8656936" y="2307934"/>
                </a:cubicBezTo>
                <a:lnTo>
                  <a:pt x="8691942" y="2318801"/>
                </a:lnTo>
                <a:lnTo>
                  <a:pt x="8691942" y="3965824"/>
                </a:lnTo>
                <a:cubicBezTo>
                  <a:pt x="8691942" y="4153074"/>
                  <a:pt x="8540145" y="4304871"/>
                  <a:pt x="8352895" y="4304871"/>
                </a:cubicBezTo>
                <a:cubicBezTo>
                  <a:pt x="8165645" y="4304871"/>
                  <a:pt x="8013848" y="4153074"/>
                  <a:pt x="8013848" y="3965824"/>
                </a:cubicBezTo>
                <a:lnTo>
                  <a:pt x="8013848" y="801383"/>
                </a:lnTo>
                <a:cubicBezTo>
                  <a:pt x="8013848" y="614133"/>
                  <a:pt x="8165645" y="462336"/>
                  <a:pt x="8352895" y="462336"/>
                </a:cubicBezTo>
                <a:close/>
                <a:moveTo>
                  <a:pt x="6750125" y="462336"/>
                </a:moveTo>
                <a:cubicBezTo>
                  <a:pt x="6820344" y="462336"/>
                  <a:pt x="6885577" y="483683"/>
                  <a:pt x="6939689" y="520240"/>
                </a:cubicBezTo>
                <a:lnTo>
                  <a:pt x="6951615" y="530080"/>
                </a:lnTo>
                <a:lnTo>
                  <a:pt x="6951615" y="2083238"/>
                </a:lnTo>
                <a:cubicBezTo>
                  <a:pt x="6951615" y="2167413"/>
                  <a:pt x="6994264" y="2241627"/>
                  <a:pt x="7059131" y="2285451"/>
                </a:cubicBezTo>
                <a:lnTo>
                  <a:pt x="7089172" y="2301757"/>
                </a:lnTo>
                <a:lnTo>
                  <a:pt x="7089172" y="3965824"/>
                </a:lnTo>
                <a:cubicBezTo>
                  <a:pt x="7089172" y="4153074"/>
                  <a:pt x="6937375" y="4304871"/>
                  <a:pt x="6750125" y="4304871"/>
                </a:cubicBezTo>
                <a:cubicBezTo>
                  <a:pt x="6562875" y="4304871"/>
                  <a:pt x="6411078" y="4153074"/>
                  <a:pt x="6411078" y="3965824"/>
                </a:cubicBezTo>
                <a:lnTo>
                  <a:pt x="6411078" y="2316362"/>
                </a:lnTo>
                <a:lnTo>
                  <a:pt x="6438228" y="2307934"/>
                </a:lnTo>
                <a:cubicBezTo>
                  <a:pt x="6525752" y="2270914"/>
                  <a:pt x="6587166" y="2184248"/>
                  <a:pt x="6587166" y="2083238"/>
                </a:cubicBezTo>
                <a:lnTo>
                  <a:pt x="6587166" y="505799"/>
                </a:lnTo>
                <a:lnTo>
                  <a:pt x="6618153" y="488980"/>
                </a:lnTo>
                <a:cubicBezTo>
                  <a:pt x="6658716" y="471823"/>
                  <a:pt x="6703313" y="462336"/>
                  <a:pt x="6750125" y="462336"/>
                </a:cubicBezTo>
                <a:close/>
                <a:moveTo>
                  <a:pt x="5147355" y="462336"/>
                </a:moveTo>
                <a:cubicBezTo>
                  <a:pt x="5334605" y="462336"/>
                  <a:pt x="5486402" y="614133"/>
                  <a:pt x="5486402" y="801383"/>
                </a:cubicBezTo>
                <a:lnTo>
                  <a:pt x="5486402" y="3965824"/>
                </a:lnTo>
                <a:cubicBezTo>
                  <a:pt x="5486402" y="4153074"/>
                  <a:pt x="5334605" y="4304871"/>
                  <a:pt x="5147355" y="4304871"/>
                </a:cubicBezTo>
                <a:cubicBezTo>
                  <a:pt x="4960105" y="4304871"/>
                  <a:pt x="4808308" y="4153074"/>
                  <a:pt x="4808308" y="3965824"/>
                </a:cubicBezTo>
                <a:lnTo>
                  <a:pt x="4808308" y="2321194"/>
                </a:lnTo>
                <a:lnTo>
                  <a:pt x="4851024" y="2307934"/>
                </a:lnTo>
                <a:cubicBezTo>
                  <a:pt x="4938549" y="2270914"/>
                  <a:pt x="4999962" y="2184248"/>
                  <a:pt x="4999962" y="2083238"/>
                </a:cubicBezTo>
                <a:lnTo>
                  <a:pt x="4999962" y="497350"/>
                </a:lnTo>
                <a:lnTo>
                  <a:pt x="5015383" y="488980"/>
                </a:lnTo>
                <a:cubicBezTo>
                  <a:pt x="5055946" y="471823"/>
                  <a:pt x="5100543" y="462336"/>
                  <a:pt x="5147355" y="462336"/>
                </a:cubicBezTo>
                <a:close/>
                <a:moveTo>
                  <a:pt x="2743202" y="61647"/>
                </a:moveTo>
                <a:cubicBezTo>
                  <a:pt x="2790015" y="61647"/>
                  <a:pt x="2834611" y="71134"/>
                  <a:pt x="2875174" y="88291"/>
                </a:cubicBezTo>
                <a:lnTo>
                  <a:pt x="2904172" y="104031"/>
                </a:lnTo>
                <a:lnTo>
                  <a:pt x="2904172" y="2083238"/>
                </a:lnTo>
                <a:cubicBezTo>
                  <a:pt x="2904172" y="2184248"/>
                  <a:pt x="2965586" y="2270914"/>
                  <a:pt x="3053111" y="2307934"/>
                </a:cubicBezTo>
                <a:lnTo>
                  <a:pt x="3082249" y="2316980"/>
                </a:lnTo>
                <a:lnTo>
                  <a:pt x="3082249" y="3565134"/>
                </a:lnTo>
                <a:cubicBezTo>
                  <a:pt x="3082249" y="3752384"/>
                  <a:pt x="2930452" y="3904181"/>
                  <a:pt x="2743202" y="3904181"/>
                </a:cubicBezTo>
                <a:cubicBezTo>
                  <a:pt x="2555952" y="3904181"/>
                  <a:pt x="2404155" y="3752384"/>
                  <a:pt x="2404155" y="3565134"/>
                </a:cubicBezTo>
                <a:lnTo>
                  <a:pt x="2404155" y="400694"/>
                </a:lnTo>
                <a:cubicBezTo>
                  <a:pt x="2404155" y="213444"/>
                  <a:pt x="2555952" y="61647"/>
                  <a:pt x="2743202" y="61647"/>
                </a:cubicBezTo>
                <a:close/>
                <a:moveTo>
                  <a:pt x="1140432" y="61647"/>
                </a:moveTo>
                <a:cubicBezTo>
                  <a:pt x="1187245" y="61647"/>
                  <a:pt x="1231842" y="71134"/>
                  <a:pt x="1272404" y="88291"/>
                </a:cubicBezTo>
                <a:lnTo>
                  <a:pt x="1303116" y="104961"/>
                </a:lnTo>
                <a:lnTo>
                  <a:pt x="1303116" y="2083238"/>
                </a:lnTo>
                <a:cubicBezTo>
                  <a:pt x="1303116" y="2184248"/>
                  <a:pt x="1364531" y="2270914"/>
                  <a:pt x="1452055" y="2307934"/>
                </a:cubicBezTo>
                <a:lnTo>
                  <a:pt x="1479479" y="2316447"/>
                </a:lnTo>
                <a:lnTo>
                  <a:pt x="1479479" y="3565134"/>
                </a:lnTo>
                <a:cubicBezTo>
                  <a:pt x="1479479" y="3752384"/>
                  <a:pt x="1327682" y="3904181"/>
                  <a:pt x="1140432" y="3904181"/>
                </a:cubicBezTo>
                <a:cubicBezTo>
                  <a:pt x="953182" y="3904181"/>
                  <a:pt x="801384" y="3752384"/>
                  <a:pt x="801384" y="3565134"/>
                </a:cubicBezTo>
                <a:lnTo>
                  <a:pt x="801384" y="2320612"/>
                </a:lnTo>
                <a:lnTo>
                  <a:pt x="842225" y="2307934"/>
                </a:lnTo>
                <a:cubicBezTo>
                  <a:pt x="929750" y="2270914"/>
                  <a:pt x="991163" y="2184248"/>
                  <a:pt x="991163" y="2083238"/>
                </a:cubicBezTo>
                <a:lnTo>
                  <a:pt x="991163" y="97679"/>
                </a:lnTo>
                <a:lnTo>
                  <a:pt x="1008460" y="88291"/>
                </a:lnTo>
                <a:cubicBezTo>
                  <a:pt x="1049023" y="71134"/>
                  <a:pt x="1093620" y="61647"/>
                  <a:pt x="1140432" y="61647"/>
                </a:cubicBezTo>
                <a:close/>
                <a:moveTo>
                  <a:pt x="9154280" y="61646"/>
                </a:moveTo>
                <a:cubicBezTo>
                  <a:pt x="9201093" y="61646"/>
                  <a:pt x="9245689" y="71133"/>
                  <a:pt x="9286252" y="88290"/>
                </a:cubicBezTo>
                <a:lnTo>
                  <a:pt x="9338492" y="116645"/>
                </a:lnTo>
                <a:lnTo>
                  <a:pt x="9338492" y="2083238"/>
                </a:lnTo>
                <a:cubicBezTo>
                  <a:pt x="9338492" y="2184248"/>
                  <a:pt x="9399906" y="2270914"/>
                  <a:pt x="9487431" y="2307934"/>
                </a:cubicBezTo>
                <a:lnTo>
                  <a:pt x="9493327" y="2309765"/>
                </a:lnTo>
                <a:lnTo>
                  <a:pt x="9493327" y="3565134"/>
                </a:lnTo>
                <a:cubicBezTo>
                  <a:pt x="9493327" y="3752384"/>
                  <a:pt x="9341530" y="3904181"/>
                  <a:pt x="9154280" y="3904181"/>
                </a:cubicBezTo>
                <a:cubicBezTo>
                  <a:pt x="8967030" y="3904181"/>
                  <a:pt x="8815233" y="3752384"/>
                  <a:pt x="8815233" y="3565134"/>
                </a:cubicBezTo>
                <a:lnTo>
                  <a:pt x="8815233" y="2317727"/>
                </a:lnTo>
                <a:lnTo>
                  <a:pt x="8846778" y="2307934"/>
                </a:lnTo>
                <a:cubicBezTo>
                  <a:pt x="8934303" y="2270914"/>
                  <a:pt x="8995717" y="2184248"/>
                  <a:pt x="8995717" y="2083238"/>
                </a:cubicBezTo>
                <a:lnTo>
                  <a:pt x="8995717" y="102723"/>
                </a:lnTo>
                <a:lnTo>
                  <a:pt x="9022308" y="88290"/>
                </a:lnTo>
                <a:cubicBezTo>
                  <a:pt x="9062871" y="71133"/>
                  <a:pt x="9107468" y="61646"/>
                  <a:pt x="9154280" y="61646"/>
                </a:cubicBezTo>
                <a:close/>
                <a:moveTo>
                  <a:pt x="7551510" y="61646"/>
                </a:moveTo>
                <a:cubicBezTo>
                  <a:pt x="7738760" y="61646"/>
                  <a:pt x="7890557" y="213443"/>
                  <a:pt x="7890557" y="400693"/>
                </a:cubicBezTo>
                <a:lnTo>
                  <a:pt x="7890557" y="3565134"/>
                </a:lnTo>
                <a:cubicBezTo>
                  <a:pt x="7890557" y="3752384"/>
                  <a:pt x="7738760" y="3904181"/>
                  <a:pt x="7551510" y="3904181"/>
                </a:cubicBezTo>
                <a:cubicBezTo>
                  <a:pt x="7364260" y="3904181"/>
                  <a:pt x="7212463" y="3752384"/>
                  <a:pt x="7212463" y="3565134"/>
                </a:cubicBezTo>
                <a:lnTo>
                  <a:pt x="7212463" y="2325386"/>
                </a:lnTo>
                <a:lnTo>
                  <a:pt x="7244621" y="2322144"/>
                </a:lnTo>
                <a:cubicBezTo>
                  <a:pt x="7355744" y="2299405"/>
                  <a:pt x="7439335" y="2201083"/>
                  <a:pt x="7439335" y="2083238"/>
                </a:cubicBezTo>
                <a:lnTo>
                  <a:pt x="7439335" y="82145"/>
                </a:lnTo>
                <a:lnTo>
                  <a:pt x="7483180" y="68534"/>
                </a:lnTo>
                <a:cubicBezTo>
                  <a:pt x="7505251" y="64018"/>
                  <a:pt x="7528104" y="61646"/>
                  <a:pt x="7551510" y="61646"/>
                </a:cubicBezTo>
                <a:close/>
                <a:moveTo>
                  <a:pt x="5948740" y="61646"/>
                </a:moveTo>
                <a:cubicBezTo>
                  <a:pt x="5995553" y="61646"/>
                  <a:pt x="6040149" y="71133"/>
                  <a:pt x="6080712" y="88290"/>
                </a:cubicBezTo>
                <a:lnTo>
                  <a:pt x="6099446" y="98459"/>
                </a:lnTo>
                <a:lnTo>
                  <a:pt x="6099446" y="2083238"/>
                </a:lnTo>
                <a:cubicBezTo>
                  <a:pt x="6099446" y="2184248"/>
                  <a:pt x="6160860" y="2270914"/>
                  <a:pt x="6248385" y="2307934"/>
                </a:cubicBezTo>
                <a:lnTo>
                  <a:pt x="6287787" y="2320166"/>
                </a:lnTo>
                <a:lnTo>
                  <a:pt x="6287787" y="3565134"/>
                </a:lnTo>
                <a:cubicBezTo>
                  <a:pt x="6287787" y="3752384"/>
                  <a:pt x="6135990" y="3904181"/>
                  <a:pt x="5948740" y="3904181"/>
                </a:cubicBezTo>
                <a:cubicBezTo>
                  <a:pt x="5761490" y="3904181"/>
                  <a:pt x="5609693" y="3752384"/>
                  <a:pt x="5609693" y="3565134"/>
                </a:cubicBezTo>
                <a:lnTo>
                  <a:pt x="5609693" y="400693"/>
                </a:lnTo>
                <a:cubicBezTo>
                  <a:pt x="5609693" y="213443"/>
                  <a:pt x="5761490" y="61646"/>
                  <a:pt x="5948740" y="61646"/>
                </a:cubicBezTo>
                <a:close/>
                <a:moveTo>
                  <a:pt x="4345970" y="61646"/>
                </a:moveTo>
                <a:cubicBezTo>
                  <a:pt x="4392783" y="61646"/>
                  <a:pt x="4437380" y="71133"/>
                  <a:pt x="4477943" y="88290"/>
                </a:cubicBezTo>
                <a:lnTo>
                  <a:pt x="4512242" y="106908"/>
                </a:lnTo>
                <a:lnTo>
                  <a:pt x="4512242" y="2083238"/>
                </a:lnTo>
                <a:cubicBezTo>
                  <a:pt x="4512242" y="2184248"/>
                  <a:pt x="4573656" y="2270914"/>
                  <a:pt x="4661181" y="2307934"/>
                </a:cubicBezTo>
                <a:lnTo>
                  <a:pt x="4685017" y="2315334"/>
                </a:lnTo>
                <a:lnTo>
                  <a:pt x="4685017" y="3565134"/>
                </a:lnTo>
                <a:cubicBezTo>
                  <a:pt x="4685017" y="3752384"/>
                  <a:pt x="4533220" y="3904181"/>
                  <a:pt x="4345970" y="3904181"/>
                </a:cubicBezTo>
                <a:cubicBezTo>
                  <a:pt x="4158720" y="3904181"/>
                  <a:pt x="4006923" y="3752384"/>
                  <a:pt x="4006923" y="3565134"/>
                </a:cubicBezTo>
                <a:lnTo>
                  <a:pt x="4006923" y="2321236"/>
                </a:lnTo>
                <a:lnTo>
                  <a:pt x="4049774" y="2307934"/>
                </a:lnTo>
                <a:cubicBezTo>
                  <a:pt x="4137299" y="2270914"/>
                  <a:pt x="4198712" y="2184248"/>
                  <a:pt x="4198712" y="2083238"/>
                </a:cubicBezTo>
                <a:lnTo>
                  <a:pt x="4198712" y="96587"/>
                </a:lnTo>
                <a:lnTo>
                  <a:pt x="4213998" y="88290"/>
                </a:lnTo>
                <a:cubicBezTo>
                  <a:pt x="4254561" y="71133"/>
                  <a:pt x="4299158" y="61646"/>
                  <a:pt x="4345970" y="61646"/>
                </a:cubicBezTo>
                <a:close/>
                <a:moveTo>
                  <a:pt x="10774166" y="0"/>
                </a:moveTo>
                <a:cubicBezTo>
                  <a:pt x="10961416" y="0"/>
                  <a:pt x="11113212" y="151796"/>
                  <a:pt x="11113212" y="339046"/>
                </a:cubicBezTo>
                <a:lnTo>
                  <a:pt x="11113212" y="3578343"/>
                </a:lnTo>
                <a:cubicBezTo>
                  <a:pt x="11113212" y="3765593"/>
                  <a:pt x="10961416" y="3917389"/>
                  <a:pt x="10774166" y="3917389"/>
                </a:cubicBezTo>
                <a:cubicBezTo>
                  <a:pt x="10586916" y="3917389"/>
                  <a:pt x="10435120" y="3765593"/>
                  <a:pt x="10435120" y="3578343"/>
                </a:cubicBezTo>
                <a:lnTo>
                  <a:pt x="10435120" y="2318697"/>
                </a:lnTo>
                <a:lnTo>
                  <a:pt x="10469791" y="2307934"/>
                </a:lnTo>
                <a:cubicBezTo>
                  <a:pt x="10557316" y="2270914"/>
                  <a:pt x="10618730" y="2184248"/>
                  <a:pt x="10618730" y="2083238"/>
                </a:cubicBezTo>
                <a:lnTo>
                  <a:pt x="10618730" y="39380"/>
                </a:lnTo>
                <a:lnTo>
                  <a:pt x="10642194" y="26644"/>
                </a:lnTo>
                <a:cubicBezTo>
                  <a:pt x="10682757" y="9487"/>
                  <a:pt x="10727354" y="0"/>
                  <a:pt x="107741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79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1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BE8C512-D044-417F-88C3-87EA35A37A75}"/>
              </a:ext>
            </a:extLst>
          </p:cNvPr>
          <p:cNvGrpSpPr/>
          <p:nvPr userDrawn="1"/>
        </p:nvGrpSpPr>
        <p:grpSpPr>
          <a:xfrm>
            <a:off x="5230606" y="1239951"/>
            <a:ext cx="1730789" cy="244549"/>
            <a:chOff x="435935" y="648585"/>
            <a:chExt cx="1730789" cy="244549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B32F71F-C37B-40DB-AC1C-FAE4A97E435F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172B89D-B1FF-4A2B-9A0B-7523468280B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56C641A-8172-4B9C-81FC-825F522B8293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AA96E59-0D3F-4A9F-8539-41D89B47EBC7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DB579CB6-2852-4EB9-AACE-21B5F38AFFDE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1DF976F-1C48-4F1C-9A1C-DB5336449A41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95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69A33E93-B9ED-4712-8DE3-75AF5150D05A}"/>
              </a:ext>
            </a:extLst>
          </p:cNvPr>
          <p:cNvSpPr/>
          <p:nvPr userDrawn="1"/>
        </p:nvSpPr>
        <p:spPr>
          <a:xfrm>
            <a:off x="-1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5F30B281-62CA-4A4E-9668-4FEA2E0821F9}"/>
              </a:ext>
            </a:extLst>
          </p:cNvPr>
          <p:cNvSpPr/>
          <p:nvPr userDrawn="1"/>
        </p:nvSpPr>
        <p:spPr>
          <a:xfrm flipH="1" flipV="1">
            <a:off x="10028520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5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0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36" r:id="rId7"/>
    <p:sldLayoutId id="2147483738" r:id="rId8"/>
    <p:sldLayoutId id="2147483744" r:id="rId9"/>
    <p:sldLayoutId id="2147483746" r:id="rId10"/>
    <p:sldLayoutId id="2147483749" r:id="rId11"/>
    <p:sldLayoutId id="2147483752" r:id="rId12"/>
    <p:sldLayoutId id="2147483753" r:id="rId13"/>
    <p:sldLayoutId id="2147483748" r:id="rId14"/>
    <p:sldLayoutId id="2147483750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966488" y="1467906"/>
            <a:ext cx="3409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SAI Music Category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964674" y="3214648"/>
            <a:ext cx="34184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Jo and Vicky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244054-3BB6-46CA-A071-E923F6F4514D}"/>
              </a:ext>
            </a:extLst>
          </p:cNvPr>
          <p:cNvGrpSpPr/>
          <p:nvPr/>
        </p:nvGrpSpPr>
        <p:grpSpPr>
          <a:xfrm>
            <a:off x="4572005" y="1660713"/>
            <a:ext cx="3027842" cy="4445826"/>
            <a:chOff x="4391246" y="1416154"/>
            <a:chExt cx="3027842" cy="444582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1F34A13-B183-41E6-B2D7-3BECA5F412F0}"/>
                </a:ext>
              </a:extLst>
            </p:cNvPr>
            <p:cNvGrpSpPr/>
            <p:nvPr/>
          </p:nvGrpSpPr>
          <p:grpSpPr>
            <a:xfrm>
              <a:off x="4992597" y="1416154"/>
              <a:ext cx="2426491" cy="3512630"/>
              <a:chOff x="7003258" y="2006049"/>
              <a:chExt cx="2703851" cy="391414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79601B48-7403-4F97-95C8-86C9C6D7A4B0}"/>
                  </a:ext>
                </a:extLst>
              </p:cNvPr>
              <p:cNvSpPr/>
              <p:nvPr/>
            </p:nvSpPr>
            <p:spPr>
              <a:xfrm>
                <a:off x="7003258" y="2006049"/>
                <a:ext cx="2703851" cy="3914141"/>
              </a:xfrm>
              <a:custGeom>
                <a:avLst/>
                <a:gdLst>
                  <a:gd name="connsiteX0" fmla="*/ 9525 w 2703851"/>
                  <a:gd name="connsiteY0" fmla="*/ 3460433 h 3914141"/>
                  <a:gd name="connsiteX1" fmla="*/ 785812 w 2703851"/>
                  <a:gd name="connsiteY1" fmla="*/ 3909060 h 3914141"/>
                  <a:gd name="connsiteX2" fmla="*/ 9525 w 2703851"/>
                  <a:gd name="connsiteY2" fmla="*/ 3460433 h 3914141"/>
                  <a:gd name="connsiteX3" fmla="*/ 35242 w 2703851"/>
                  <a:gd name="connsiteY3" fmla="*/ 3149918 h 3914141"/>
                  <a:gd name="connsiteX4" fmla="*/ 1148715 w 2703851"/>
                  <a:gd name="connsiteY4" fmla="*/ 3792855 h 3914141"/>
                  <a:gd name="connsiteX5" fmla="*/ 998220 w 2703851"/>
                  <a:gd name="connsiteY5" fmla="*/ 3861435 h 3914141"/>
                  <a:gd name="connsiteX6" fmla="*/ 0 w 2703851"/>
                  <a:gd name="connsiteY6" fmla="*/ 3285173 h 3914141"/>
                  <a:gd name="connsiteX7" fmla="*/ 35242 w 2703851"/>
                  <a:gd name="connsiteY7" fmla="*/ 3149918 h 3914141"/>
                  <a:gd name="connsiteX8" fmla="*/ 200025 w 2703851"/>
                  <a:gd name="connsiteY8" fmla="*/ 2911793 h 3914141"/>
                  <a:gd name="connsiteX9" fmla="*/ 1379220 w 2703851"/>
                  <a:gd name="connsiteY9" fmla="*/ 3592830 h 3914141"/>
                  <a:gd name="connsiteX10" fmla="*/ 1280160 w 2703851"/>
                  <a:gd name="connsiteY10" fmla="*/ 3698558 h 3914141"/>
                  <a:gd name="connsiteX11" fmla="*/ 105728 w 2703851"/>
                  <a:gd name="connsiteY11" fmla="*/ 3020378 h 3914141"/>
                  <a:gd name="connsiteX12" fmla="*/ 200025 w 2703851"/>
                  <a:gd name="connsiteY12" fmla="*/ 2911793 h 3914141"/>
                  <a:gd name="connsiteX13" fmla="*/ 471488 w 2703851"/>
                  <a:gd name="connsiteY13" fmla="*/ 2743200 h 3914141"/>
                  <a:gd name="connsiteX14" fmla="*/ 1494473 w 2703851"/>
                  <a:gd name="connsiteY14" fmla="*/ 3332797 h 3914141"/>
                  <a:gd name="connsiteX15" fmla="*/ 1454468 w 2703851"/>
                  <a:gd name="connsiteY15" fmla="*/ 3465195 h 3914141"/>
                  <a:gd name="connsiteX16" fmla="*/ 326708 w 2703851"/>
                  <a:gd name="connsiteY16" fmla="*/ 2814637 h 3914141"/>
                  <a:gd name="connsiteX17" fmla="*/ 471488 w 2703851"/>
                  <a:gd name="connsiteY17" fmla="*/ 2743200 h 3914141"/>
                  <a:gd name="connsiteX18" fmla="*/ 820519 w 2703851"/>
                  <a:gd name="connsiteY18" fmla="*/ 2680623 h 3914141"/>
                  <a:gd name="connsiteX19" fmla="*/ 1493520 w 2703851"/>
                  <a:gd name="connsiteY19" fmla="*/ 3154680 h 3914141"/>
                  <a:gd name="connsiteX20" fmla="*/ 1495425 w 2703851"/>
                  <a:gd name="connsiteY20" fmla="*/ 3164205 h 3914141"/>
                  <a:gd name="connsiteX21" fmla="*/ 674370 w 2703851"/>
                  <a:gd name="connsiteY21" fmla="*/ 2690813 h 3914141"/>
                  <a:gd name="connsiteX22" fmla="*/ 820519 w 2703851"/>
                  <a:gd name="connsiteY22" fmla="*/ 2680623 h 3914141"/>
                  <a:gd name="connsiteX23" fmla="*/ 1444943 w 2703851"/>
                  <a:gd name="connsiteY23" fmla="*/ 0 h 3914141"/>
                  <a:gd name="connsiteX24" fmla="*/ 1608773 w 2703851"/>
                  <a:gd name="connsiteY24" fmla="*/ 211455 h 3914141"/>
                  <a:gd name="connsiteX25" fmla="*/ 1608733 w 2703851"/>
                  <a:gd name="connsiteY25" fmla="*/ 212483 h 3914141"/>
                  <a:gd name="connsiteX26" fmla="*/ 1669256 w 2703851"/>
                  <a:gd name="connsiteY26" fmla="*/ 283964 h 3914141"/>
                  <a:gd name="connsiteX27" fmla="*/ 2286952 w 2703851"/>
                  <a:gd name="connsiteY27" fmla="*/ 841057 h 3914141"/>
                  <a:gd name="connsiteX28" fmla="*/ 2697480 w 2703851"/>
                  <a:gd name="connsiteY28" fmla="*/ 1579245 h 3914141"/>
                  <a:gd name="connsiteX29" fmla="*/ 1983105 w 2703851"/>
                  <a:gd name="connsiteY29" fmla="*/ 2023110 h 3914141"/>
                  <a:gd name="connsiteX30" fmla="*/ 2404110 w 2703851"/>
                  <a:gd name="connsiteY30" fmla="*/ 1567815 h 3914141"/>
                  <a:gd name="connsiteX31" fmla="*/ 1903095 w 2703851"/>
                  <a:gd name="connsiteY31" fmla="*/ 674370 h 3914141"/>
                  <a:gd name="connsiteX32" fmla="*/ 1630069 w 2703851"/>
                  <a:gd name="connsiteY32" fmla="*/ 345106 h 3914141"/>
                  <a:gd name="connsiteX33" fmla="*/ 1605031 w 2703851"/>
                  <a:gd name="connsiteY33" fmla="*/ 307221 h 3914141"/>
                  <a:gd name="connsiteX34" fmla="*/ 1496378 w 2703851"/>
                  <a:gd name="connsiteY34" fmla="*/ 3088005 h 391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03851" h="3914141">
                    <a:moveTo>
                      <a:pt x="9525" y="3460433"/>
                    </a:moveTo>
                    <a:lnTo>
                      <a:pt x="785812" y="3909060"/>
                    </a:lnTo>
                    <a:cubicBezTo>
                      <a:pt x="414337" y="3948113"/>
                      <a:pt x="80010" y="3758565"/>
                      <a:pt x="9525" y="3460433"/>
                    </a:cubicBezTo>
                    <a:close/>
                    <a:moveTo>
                      <a:pt x="35242" y="3149918"/>
                    </a:moveTo>
                    <a:lnTo>
                      <a:pt x="1148715" y="3792855"/>
                    </a:lnTo>
                    <a:cubicBezTo>
                      <a:pt x="1102042" y="3819525"/>
                      <a:pt x="1051560" y="3842385"/>
                      <a:pt x="998220" y="3861435"/>
                    </a:cubicBezTo>
                    <a:lnTo>
                      <a:pt x="0" y="3285173"/>
                    </a:lnTo>
                    <a:cubicBezTo>
                      <a:pt x="5715" y="3239453"/>
                      <a:pt x="18097" y="3193733"/>
                      <a:pt x="35242" y="3149918"/>
                    </a:cubicBezTo>
                    <a:close/>
                    <a:moveTo>
                      <a:pt x="200025" y="2911793"/>
                    </a:moveTo>
                    <a:lnTo>
                      <a:pt x="1379220" y="3592830"/>
                    </a:lnTo>
                    <a:cubicBezTo>
                      <a:pt x="1350645" y="3630930"/>
                      <a:pt x="1317308" y="3666173"/>
                      <a:pt x="1280160" y="3698558"/>
                    </a:cubicBezTo>
                    <a:lnTo>
                      <a:pt x="105728" y="3020378"/>
                    </a:lnTo>
                    <a:cubicBezTo>
                      <a:pt x="132398" y="2981325"/>
                      <a:pt x="163830" y="2945130"/>
                      <a:pt x="200025" y="2911793"/>
                    </a:cubicBezTo>
                    <a:close/>
                    <a:moveTo>
                      <a:pt x="471488" y="2743200"/>
                    </a:moveTo>
                    <a:lnTo>
                      <a:pt x="1494473" y="3332797"/>
                    </a:lnTo>
                    <a:cubicBezTo>
                      <a:pt x="1486853" y="3378517"/>
                      <a:pt x="1473518" y="3422332"/>
                      <a:pt x="1454468" y="3465195"/>
                    </a:cubicBezTo>
                    <a:lnTo>
                      <a:pt x="326708" y="2814637"/>
                    </a:lnTo>
                    <a:cubicBezTo>
                      <a:pt x="371475" y="2787015"/>
                      <a:pt x="420053" y="2763202"/>
                      <a:pt x="471488" y="2743200"/>
                    </a:cubicBezTo>
                    <a:close/>
                    <a:moveTo>
                      <a:pt x="820519" y="2680623"/>
                    </a:moveTo>
                    <a:cubicBezTo>
                      <a:pt x="1155457" y="2684100"/>
                      <a:pt x="1439346" y="2873812"/>
                      <a:pt x="1493520" y="3154680"/>
                    </a:cubicBezTo>
                    <a:cubicBezTo>
                      <a:pt x="1494472" y="3157538"/>
                      <a:pt x="1494472" y="3161347"/>
                      <a:pt x="1495425" y="3164205"/>
                    </a:cubicBezTo>
                    <a:lnTo>
                      <a:pt x="674370" y="2690813"/>
                    </a:lnTo>
                    <a:cubicBezTo>
                      <a:pt x="723781" y="2683431"/>
                      <a:pt x="772671" y="2680127"/>
                      <a:pt x="820519" y="2680623"/>
                    </a:cubicBezTo>
                    <a:close/>
                    <a:moveTo>
                      <a:pt x="1444943" y="0"/>
                    </a:moveTo>
                    <a:lnTo>
                      <a:pt x="1608773" y="211455"/>
                    </a:lnTo>
                    <a:lnTo>
                      <a:pt x="1608733" y="212483"/>
                    </a:lnTo>
                    <a:lnTo>
                      <a:pt x="1669256" y="283964"/>
                    </a:lnTo>
                    <a:cubicBezTo>
                      <a:pt x="1813798" y="447913"/>
                      <a:pt x="2024062" y="657701"/>
                      <a:pt x="2286952" y="841057"/>
                    </a:cubicBezTo>
                    <a:cubicBezTo>
                      <a:pt x="2787967" y="1190625"/>
                      <a:pt x="2697480" y="1579245"/>
                      <a:pt x="2697480" y="1579245"/>
                    </a:cubicBezTo>
                    <a:cubicBezTo>
                      <a:pt x="2697480" y="1579245"/>
                      <a:pt x="2640330" y="1983105"/>
                      <a:pt x="1983105" y="2023110"/>
                    </a:cubicBezTo>
                    <a:cubicBezTo>
                      <a:pt x="1983105" y="2023110"/>
                      <a:pt x="2359342" y="1830705"/>
                      <a:pt x="2404110" y="1567815"/>
                    </a:cubicBezTo>
                    <a:cubicBezTo>
                      <a:pt x="2448877" y="1304925"/>
                      <a:pt x="2045970" y="814387"/>
                      <a:pt x="1903095" y="674370"/>
                    </a:cubicBezTo>
                    <a:cubicBezTo>
                      <a:pt x="1902499" y="674965"/>
                      <a:pt x="1759401" y="527848"/>
                      <a:pt x="1630069" y="345106"/>
                    </a:cubicBezTo>
                    <a:lnTo>
                      <a:pt x="1605031" y="307221"/>
                    </a:lnTo>
                    <a:lnTo>
                      <a:pt x="1496378" y="30880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5000">
                    <a:schemeClr val="accent2"/>
                  </a:gs>
                  <a:gs pos="34000">
                    <a:schemeClr val="accent3"/>
                  </a:gs>
                  <a:gs pos="83000">
                    <a:schemeClr val="accent6"/>
                  </a:gs>
                  <a:gs pos="68000">
                    <a:schemeClr val="accent5"/>
                  </a:gs>
                  <a:gs pos="51000">
                    <a:schemeClr val="accent4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32A92C58-0BE8-426A-8AFA-7C458C662870}"/>
                  </a:ext>
                </a:extLst>
              </p:cNvPr>
              <p:cNvSpPr/>
              <p:nvPr/>
            </p:nvSpPr>
            <p:spPr>
              <a:xfrm>
                <a:off x="7005639" y="4686383"/>
                <a:ext cx="1493044" cy="1221104"/>
              </a:xfrm>
              <a:custGeom>
                <a:avLst/>
                <a:gdLst>
                  <a:gd name="connsiteX0" fmla="*/ 0 w 1493044"/>
                  <a:gd name="connsiteY0" fmla="*/ 597217 h 1221104"/>
                  <a:gd name="connsiteX1" fmla="*/ 384810 w 1493044"/>
                  <a:gd name="connsiteY1" fmla="*/ 818197 h 1221104"/>
                  <a:gd name="connsiteX2" fmla="*/ 786765 w 1493044"/>
                  <a:gd name="connsiteY2" fmla="*/ 1221104 h 1221104"/>
                  <a:gd name="connsiteX3" fmla="*/ 432435 w 1493044"/>
                  <a:gd name="connsiteY3" fmla="*/ 1018222 h 1221104"/>
                  <a:gd name="connsiteX4" fmla="*/ 103347 w 1493044"/>
                  <a:gd name="connsiteY4" fmla="*/ 330517 h 1221104"/>
                  <a:gd name="connsiteX5" fmla="*/ 580549 w 1493044"/>
                  <a:gd name="connsiteY5" fmla="*/ 605789 h 1221104"/>
                  <a:gd name="connsiteX6" fmla="*/ 1146334 w 1493044"/>
                  <a:gd name="connsiteY6" fmla="*/ 1102994 h 1221104"/>
                  <a:gd name="connsiteX7" fmla="*/ 687756 w 1493044"/>
                  <a:gd name="connsiteY7" fmla="*/ 842535 h 1221104"/>
                  <a:gd name="connsiteX8" fmla="*/ 325279 w 1493044"/>
                  <a:gd name="connsiteY8" fmla="*/ 125730 h 1221104"/>
                  <a:gd name="connsiteX9" fmla="*/ 804386 w 1493044"/>
                  <a:gd name="connsiteY9" fmla="*/ 400050 h 1221104"/>
                  <a:gd name="connsiteX10" fmla="*/ 1376839 w 1493044"/>
                  <a:gd name="connsiteY10" fmla="*/ 902970 h 1221104"/>
                  <a:gd name="connsiteX11" fmla="*/ 944404 w 1493044"/>
                  <a:gd name="connsiteY11" fmla="*/ 655320 h 1221104"/>
                  <a:gd name="connsiteX12" fmla="*/ 671989 w 1493044"/>
                  <a:gd name="connsiteY12" fmla="*/ 0 h 1221104"/>
                  <a:gd name="connsiteX13" fmla="*/ 1040606 w 1493044"/>
                  <a:gd name="connsiteY13" fmla="*/ 212407 h 1221104"/>
                  <a:gd name="connsiteX14" fmla="*/ 1493044 w 1493044"/>
                  <a:gd name="connsiteY14" fmla="*/ 643890 h 1221104"/>
                  <a:gd name="connsiteX15" fmla="*/ 1161574 w 1493044"/>
                  <a:gd name="connsiteY15" fmla="*/ 457200 h 1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044" h="1221104">
                    <a:moveTo>
                      <a:pt x="0" y="597217"/>
                    </a:moveTo>
                    <a:lnTo>
                      <a:pt x="384810" y="818197"/>
                    </a:lnTo>
                    <a:lnTo>
                      <a:pt x="786765" y="1221104"/>
                    </a:lnTo>
                    <a:lnTo>
                      <a:pt x="432435" y="1018222"/>
                    </a:lnTo>
                    <a:close/>
                    <a:moveTo>
                      <a:pt x="103347" y="330517"/>
                    </a:moveTo>
                    <a:lnTo>
                      <a:pt x="580549" y="605789"/>
                    </a:lnTo>
                    <a:lnTo>
                      <a:pt x="1146334" y="1102994"/>
                    </a:lnTo>
                    <a:lnTo>
                      <a:pt x="687756" y="842535"/>
                    </a:lnTo>
                    <a:close/>
                    <a:moveTo>
                      <a:pt x="325279" y="125730"/>
                    </a:moveTo>
                    <a:lnTo>
                      <a:pt x="804386" y="400050"/>
                    </a:lnTo>
                    <a:lnTo>
                      <a:pt x="1376839" y="902970"/>
                    </a:lnTo>
                    <a:lnTo>
                      <a:pt x="944404" y="655320"/>
                    </a:lnTo>
                    <a:close/>
                    <a:moveTo>
                      <a:pt x="671989" y="0"/>
                    </a:moveTo>
                    <a:lnTo>
                      <a:pt x="1040606" y="212407"/>
                    </a:lnTo>
                    <a:lnTo>
                      <a:pt x="1493044" y="643890"/>
                    </a:lnTo>
                    <a:lnTo>
                      <a:pt x="1161574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</a:schemeClr>
                  </a:gs>
                  <a:gs pos="34000">
                    <a:schemeClr val="accent2">
                      <a:lumMod val="40000"/>
                    </a:schemeClr>
                  </a:gs>
                  <a:gs pos="80000">
                    <a:schemeClr val="accent3">
                      <a:lumMod val="55000"/>
                    </a:schemeClr>
                  </a:gs>
                  <a:gs pos="100000">
                    <a:schemeClr val="accent4">
                      <a:lumMod val="55000"/>
                    </a:schemeClr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BC6C22CE-302D-4E81-B99A-904E32228C4C}"/>
                </a:ext>
              </a:extLst>
            </p:cNvPr>
            <p:cNvSpPr/>
            <p:nvPr/>
          </p:nvSpPr>
          <p:spPr>
            <a:xfrm>
              <a:off x="4391246" y="5195003"/>
              <a:ext cx="2559234" cy="6669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FD133CA-59FC-45AA-9A97-2A312F5FA3BC}"/>
              </a:ext>
            </a:extLst>
          </p:cNvPr>
          <p:cNvGrpSpPr/>
          <p:nvPr/>
        </p:nvGrpSpPr>
        <p:grpSpPr>
          <a:xfrm>
            <a:off x="5230604" y="246445"/>
            <a:ext cx="1730789" cy="244549"/>
            <a:chOff x="435935" y="648585"/>
            <a:chExt cx="1730789" cy="24454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A91890C-C71B-4353-A629-6D418855DCA2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13E5B42-5C8A-4921-888A-7723EA953001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E9467EF-8BF2-4687-9C9F-D26BDD99616E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E3CD959-9892-40EE-A246-0911A6C7709F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8F561A44-8383-4739-92CA-C6CE656789B3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38F0530-6F21-4461-8ABB-A3FBB531D59B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(0-70 points)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Barbershop Style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192464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578038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532785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221696" y="3464104"/>
            <a:ext cx="97920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dirty="0" smtClean="0"/>
              <a:t>The performer is the channel through which the following is required:</a:t>
            </a:r>
          </a:p>
          <a:p>
            <a:pPr algn="ctr"/>
            <a:endParaRPr lang="en-GB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/>
              <a:t>Appropriate tempo - </a:t>
            </a:r>
            <a:r>
              <a:rPr lang="en-GB" dirty="0"/>
              <a:t>the speed or pace at which music is </a:t>
            </a:r>
            <a:r>
              <a:rPr lang="en-GB" dirty="0" smtClean="0"/>
              <a:t>performed.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/>
              <a:t>Musical unity - singing </a:t>
            </a:r>
            <a:r>
              <a:rPr lang="en-GB" dirty="0"/>
              <a:t>vowels </a:t>
            </a:r>
            <a:r>
              <a:rPr lang="en-GB" dirty="0" smtClean="0"/>
              <a:t>correctly and singing </a:t>
            </a:r>
            <a:r>
              <a:rPr lang="en-GB" dirty="0"/>
              <a:t>chords in tune </a:t>
            </a:r>
            <a:r>
              <a:rPr lang="en-GB" dirty="0" smtClean="0"/>
              <a:t>simultaneously.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/>
              <a:t>Musical phrasing - a </a:t>
            </a:r>
            <a:r>
              <a:rPr lang="en-GB" dirty="0"/>
              <a:t>division of the musical line, </a:t>
            </a:r>
            <a:r>
              <a:rPr lang="en-GB" dirty="0" smtClean="0"/>
              <a:t>like </a:t>
            </a:r>
            <a:r>
              <a:rPr lang="en-GB" dirty="0"/>
              <a:t>a </a:t>
            </a:r>
            <a:r>
              <a:rPr lang="en-GB" dirty="0" smtClean="0"/>
              <a:t>sentence </a:t>
            </a:r>
            <a:r>
              <a:rPr lang="en-GB" dirty="0"/>
              <a:t>in </a:t>
            </a:r>
            <a:r>
              <a:rPr lang="en-GB" dirty="0" smtClean="0"/>
              <a:t>a poem.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/>
              <a:t>Dynamics - </a:t>
            </a:r>
            <a:r>
              <a:rPr lang="en-GB" dirty="0"/>
              <a:t>the variation in volume levels within the performance. </a:t>
            </a:r>
            <a:endParaRPr lang="en-GB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/>
              <a:t>Musical energy - that </a:t>
            </a:r>
            <a:r>
              <a:rPr lang="en-GB" i="1" dirty="0"/>
              <a:t>special ingredient </a:t>
            </a:r>
            <a:r>
              <a:rPr lang="en-GB" dirty="0"/>
              <a:t>designed to provide additional satisfaction for both listener and performer.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15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(0-70 points)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Musical Artistry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502704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249563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163937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221696" y="3464104"/>
            <a:ext cx="97920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dirty="0" smtClean="0"/>
              <a:t>The planned performance which is a combination of:</a:t>
            </a:r>
          </a:p>
          <a:p>
            <a:pPr algn="ctr"/>
            <a:endParaRPr lang="en-GB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/>
              <a:t>tempo</a:t>
            </a:r>
            <a:r>
              <a:rPr lang="en-GB" dirty="0"/>
              <a:t>, rhythm, phrasing, and </a:t>
            </a:r>
            <a:r>
              <a:rPr lang="en-GB" dirty="0" smtClean="0"/>
              <a:t>dynamics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ctr"/>
            <a:r>
              <a:rPr lang="en-GB" dirty="0" smtClean="0"/>
              <a:t>Is effective </a:t>
            </a:r>
            <a:r>
              <a:rPr lang="en-GB" dirty="0"/>
              <a:t>only when the performer adds “</a:t>
            </a:r>
            <a:r>
              <a:rPr lang="en-GB" i="1" dirty="0"/>
              <a:t>heart</a:t>
            </a:r>
            <a:r>
              <a:rPr lang="en-GB" dirty="0"/>
              <a:t>” to the delivery. </a:t>
            </a:r>
            <a:endParaRPr lang="en-GB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 smtClean="0"/>
              <a:t>True expression (living the words you sing) </a:t>
            </a:r>
            <a:r>
              <a:rPr lang="en-GB" dirty="0"/>
              <a:t>is an integral part of an artistic performance.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</a:t>
            </a:r>
            <a:r>
              <a:rPr lang="en-GB" dirty="0"/>
              <a:t>music judge seeks a performance that demonstrates an artistic, energized projection of tone, whether that tone be full and </a:t>
            </a:r>
            <a:r>
              <a:rPr lang="en-GB" dirty="0" smtClean="0"/>
              <a:t>joyous, </a:t>
            </a:r>
            <a:r>
              <a:rPr lang="en-GB" dirty="0"/>
              <a:t>lightly whimsical or deeply emotional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2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(0-70 points)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Musical Artistry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417898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414811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789715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221696" y="3464104"/>
            <a:ext cx="97920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dirty="0"/>
              <a:t>The ultimate in musical performance is achieved when the </a:t>
            </a:r>
            <a:r>
              <a:rPr lang="en-GB" dirty="0" smtClean="0"/>
              <a:t>performer:</a:t>
            </a:r>
          </a:p>
          <a:p>
            <a:pPr algn="ctr"/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reaches </a:t>
            </a:r>
            <a:r>
              <a:rPr lang="en-GB" dirty="0"/>
              <a:t>out at the beginning of the </a:t>
            </a:r>
            <a:r>
              <a:rPr lang="en-GB" dirty="0" smtClean="0"/>
              <a:t>performance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takes </a:t>
            </a:r>
            <a:r>
              <a:rPr lang="en-GB" dirty="0"/>
              <a:t>the audience in the palm of </a:t>
            </a:r>
            <a:r>
              <a:rPr lang="en-GB" dirty="0" smtClean="0"/>
              <a:t>their hand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holds them </a:t>
            </a:r>
            <a:r>
              <a:rPr lang="en-GB" dirty="0"/>
              <a:t>there until the performance has </a:t>
            </a:r>
            <a:r>
              <a:rPr lang="en-GB" dirty="0" smtClean="0"/>
              <a:t>concluded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keeps </a:t>
            </a:r>
            <a:r>
              <a:rPr lang="en-GB" dirty="0"/>
              <a:t>each listener totally spell-bound by the emotional impact </a:t>
            </a:r>
            <a:r>
              <a:rPr lang="en-GB" dirty="0" smtClean="0"/>
              <a:t>achieved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 smtClean="0"/>
              <a:t>Musical </a:t>
            </a:r>
            <a:r>
              <a:rPr lang="en-GB" dirty="0"/>
              <a:t>artistry </a:t>
            </a:r>
            <a:r>
              <a:rPr lang="en-GB" dirty="0" smtClean="0"/>
              <a:t>is when the </a:t>
            </a:r>
            <a:r>
              <a:rPr lang="en-GB" dirty="0"/>
              <a:t>performer </a:t>
            </a:r>
            <a:r>
              <a:rPr lang="en-GB" dirty="0" smtClean="0"/>
              <a:t>has </a:t>
            </a:r>
            <a:r>
              <a:rPr lang="en-GB" dirty="0"/>
              <a:t>the freedom to present a magical experience that is aesthetically satisfying and memorable for both performer and listener. </a:t>
            </a:r>
            <a:endParaRPr lang="en-GB" dirty="0" smtClean="0"/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04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(0-70 points)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Suitability to performer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920200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388902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665083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433015" y="3494548"/>
            <a:ext cx="9392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sz="1600" dirty="0"/>
              <a:t>The music judge </a:t>
            </a:r>
            <a:r>
              <a:rPr lang="en-GB" sz="1600" dirty="0" smtClean="0"/>
              <a:t>evaluates:</a:t>
            </a:r>
          </a:p>
          <a:p>
            <a:pPr algn="ctr"/>
            <a:endParaRPr lang="en-GB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relative suitability of the song/arrangement to the </a:t>
            </a:r>
            <a:r>
              <a:rPr lang="en-GB" sz="1600" dirty="0" smtClean="0"/>
              <a:t>chorus.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vocal capabilities of the </a:t>
            </a:r>
            <a:r>
              <a:rPr lang="en-GB" sz="1600" dirty="0" smtClean="0"/>
              <a:t>chorus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skill </a:t>
            </a:r>
            <a:r>
              <a:rPr lang="en-GB" sz="1600" dirty="0" smtClean="0"/>
              <a:t>demonstrated in </a:t>
            </a:r>
            <a:r>
              <a:rPr lang="en-GB" sz="1600" dirty="0"/>
              <a:t>performing the </a:t>
            </a:r>
            <a:r>
              <a:rPr lang="en-GB" sz="1600" dirty="0" smtClean="0"/>
              <a:t>arrangement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ctr"/>
            <a:r>
              <a:rPr lang="en-GB" sz="1600" dirty="0" smtClean="0"/>
              <a:t>The </a:t>
            </a:r>
            <a:r>
              <a:rPr lang="en-GB" sz="1600" dirty="0"/>
              <a:t>singers </a:t>
            </a:r>
            <a:r>
              <a:rPr lang="en-GB" sz="1600" dirty="0" smtClean="0"/>
              <a:t>should </a:t>
            </a:r>
            <a:r>
              <a:rPr lang="en-GB" sz="1600" dirty="0"/>
              <a:t>be able to execute </a:t>
            </a:r>
            <a:r>
              <a:rPr lang="en-GB" sz="1600" dirty="0" smtClean="0"/>
              <a:t>their </a:t>
            </a:r>
            <a:r>
              <a:rPr lang="en-GB" sz="1600" dirty="0"/>
              <a:t>lines accurately and demonstrate vocal ranges sufficient to handle the extreme highs and lows while remaining in balance </a:t>
            </a:r>
            <a:r>
              <a:rPr lang="en-GB" sz="1600" dirty="0" smtClean="0"/>
              <a:t>(connects to the </a:t>
            </a:r>
            <a:r>
              <a:rPr lang="en-GB" sz="1600" dirty="0"/>
              <a:t>sound category). </a:t>
            </a:r>
            <a:endParaRPr lang="en-GB" sz="1600" dirty="0" smtClean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The performers should demonstrate vocal </a:t>
            </a:r>
            <a:r>
              <a:rPr lang="en-GB" sz="1600" dirty="0"/>
              <a:t>energy, support and musical stamina to handle the phrasing, dynamics and musical characterization required to convey the interpretive plan </a:t>
            </a:r>
            <a:r>
              <a:rPr lang="en-GB" sz="1600" dirty="0" smtClean="0"/>
              <a:t>effectively</a:t>
            </a:r>
            <a:r>
              <a:rPr lang="en-GB" sz="1600" dirty="0"/>
              <a:t>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0887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Judging criteria</a:t>
            </a:r>
            <a:endParaRPr lang="en-US" dirty="0"/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085757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785911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433015" y="3423160"/>
            <a:ext cx="939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endParaRPr lang="en-GB" sz="1600" dirty="0" smtClean="0"/>
          </a:p>
        </p:txBody>
      </p:sp>
      <p:pic>
        <p:nvPicPr>
          <p:cNvPr id="1026" name="Picture 2" descr="https://i.gyazo.com/1ec96594fd06aa3387be82eddcbff0d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3" y="1637731"/>
            <a:ext cx="10548634" cy="48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Judging criteria</a:t>
            </a:r>
            <a:endParaRPr lang="en-US" dirty="0"/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550695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Picture 2" descr="https://i.gyazo.com/45213b791bc2fd9f66c0407e12ad88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9" y="1688909"/>
            <a:ext cx="11693193" cy="21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4128864"/>
            <a:ext cx="93922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 </a:t>
            </a:r>
            <a:r>
              <a:rPr lang="en-GB" sz="2400" dirty="0" smtClean="0"/>
              <a:t>Lace City Chorus Scores in the Music Category in 2017: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 Have Dreamed 82 points (A-)</a:t>
            </a:r>
          </a:p>
          <a:p>
            <a:pPr algn="ctr"/>
            <a:r>
              <a:rPr lang="en-GB" sz="2400" dirty="0"/>
              <a:t>I Got Rhythm 85 points (A-)</a:t>
            </a:r>
          </a:p>
          <a:p>
            <a:pPr algn="ctr"/>
            <a:r>
              <a:rPr lang="en-GB" sz="2400" dirty="0"/>
              <a:t> </a:t>
            </a:r>
          </a:p>
          <a:p>
            <a:pPr algn="ctr"/>
            <a:r>
              <a:rPr lang="en-GB" sz="2400" dirty="0"/>
              <a:t>Category Total 167 points (A-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20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Judging criteria</a:t>
            </a:r>
            <a:endParaRPr lang="en-US" dirty="0"/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95641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1760561"/>
            <a:ext cx="10317623" cy="4667535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2811439" y="1760561"/>
            <a:ext cx="798008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/>
              <a:t> </a:t>
            </a:r>
            <a:r>
              <a:rPr lang="en-GB" sz="1700" dirty="0" smtClean="0"/>
              <a:t>Lace City Chorus Music Category comments:</a:t>
            </a:r>
          </a:p>
          <a:p>
            <a:pPr algn="ctr"/>
            <a:endParaRPr lang="en-GB" sz="1700" dirty="0"/>
          </a:p>
          <a:p>
            <a:r>
              <a:rPr lang="en-GB" sz="1700" dirty="0"/>
              <a:t>Song and Arrangement (0-30 points)</a:t>
            </a:r>
          </a:p>
          <a:p>
            <a:r>
              <a:rPr lang="en-GB" sz="1700" dirty="0"/>
              <a:t>Merit as barbershop material, form/melody/lyrics, arrangement, harmonization and voicing</a:t>
            </a:r>
          </a:p>
          <a:p>
            <a:r>
              <a:rPr lang="en-GB" sz="1700" i="1" dirty="0"/>
              <a:t>“Yes, both are strong arrangements. Song 2 is busy but well handled”</a:t>
            </a:r>
          </a:p>
          <a:p>
            <a:r>
              <a:rPr lang="en-GB" sz="1700" dirty="0"/>
              <a:t> </a:t>
            </a:r>
          </a:p>
          <a:p>
            <a:r>
              <a:rPr lang="en-GB" sz="1700" dirty="0"/>
              <a:t>Performance (0-70 points)</a:t>
            </a:r>
          </a:p>
          <a:p>
            <a:r>
              <a:rPr lang="en-GB" sz="1700" dirty="0" smtClean="0"/>
              <a:t>Vocal </a:t>
            </a:r>
            <a:r>
              <a:rPr lang="en-GB" sz="1700" dirty="0"/>
              <a:t>skills  </a:t>
            </a:r>
            <a:r>
              <a:rPr lang="en-GB" sz="1700" dirty="0" smtClean="0"/>
              <a:t>- </a:t>
            </a:r>
            <a:r>
              <a:rPr lang="en-GB" sz="1700" i="1" dirty="0" smtClean="0"/>
              <a:t>“</a:t>
            </a:r>
            <a:r>
              <a:rPr lang="en-GB" sz="1700" i="1" dirty="0"/>
              <a:t>Very well skilled”</a:t>
            </a:r>
          </a:p>
          <a:p>
            <a:r>
              <a:rPr lang="en-GB" sz="1700" dirty="0"/>
              <a:t>Harmony Accuracy  </a:t>
            </a:r>
            <a:r>
              <a:rPr lang="en-GB" sz="1700" dirty="0" smtClean="0"/>
              <a:t>- </a:t>
            </a:r>
            <a:r>
              <a:rPr lang="en-GB" sz="1700" i="1" dirty="0" smtClean="0"/>
              <a:t>“</a:t>
            </a:r>
            <a:r>
              <a:rPr lang="en-GB" sz="1700" i="1" dirty="0"/>
              <a:t>Solid as a rock”</a:t>
            </a:r>
          </a:p>
          <a:p>
            <a:r>
              <a:rPr lang="en-GB" sz="1700" dirty="0"/>
              <a:t>Barbershop Style (Tempo, Rhythm, phrasing, </a:t>
            </a:r>
            <a:r>
              <a:rPr lang="en-GB" sz="1700" dirty="0" smtClean="0"/>
              <a:t>dynamics) - No </a:t>
            </a:r>
            <a:r>
              <a:rPr lang="en-GB" sz="1700" dirty="0"/>
              <a:t>specific comments</a:t>
            </a:r>
          </a:p>
          <a:p>
            <a:r>
              <a:rPr lang="en-GB" sz="1700" dirty="0"/>
              <a:t>(Musical unity and musical energy</a:t>
            </a:r>
            <a:r>
              <a:rPr lang="en-GB" sz="1700" dirty="0" smtClean="0"/>
              <a:t>) - </a:t>
            </a:r>
            <a:r>
              <a:rPr lang="en-GB" sz="1700" i="1" dirty="0" smtClean="0"/>
              <a:t>“</a:t>
            </a:r>
            <a:r>
              <a:rPr lang="en-GB" sz="1700" i="1" dirty="0"/>
              <a:t>Minor inconsistencies”</a:t>
            </a:r>
          </a:p>
          <a:p>
            <a:r>
              <a:rPr lang="en-GB" sz="1700" dirty="0"/>
              <a:t>Musical </a:t>
            </a:r>
            <a:r>
              <a:rPr lang="en-GB" sz="1700" dirty="0" smtClean="0"/>
              <a:t>Artistry - </a:t>
            </a:r>
            <a:r>
              <a:rPr lang="en-GB" sz="1700" i="1" dirty="0" smtClean="0"/>
              <a:t>“Solid </a:t>
            </a:r>
            <a:r>
              <a:rPr lang="en-GB" sz="1700" i="1" dirty="0"/>
              <a:t>as a rock”</a:t>
            </a:r>
          </a:p>
          <a:p>
            <a:r>
              <a:rPr lang="en-GB" sz="1700" dirty="0"/>
              <a:t> </a:t>
            </a:r>
          </a:p>
          <a:p>
            <a:r>
              <a:rPr lang="en-GB" sz="1700" dirty="0"/>
              <a:t>Suitability To Performer</a:t>
            </a:r>
          </a:p>
          <a:p>
            <a:r>
              <a:rPr lang="en-GB" sz="1700" dirty="0"/>
              <a:t>Song 1 </a:t>
            </a:r>
            <a:r>
              <a:rPr lang="en-GB" sz="1700" i="1" dirty="0"/>
              <a:t>“Yes”</a:t>
            </a:r>
          </a:p>
          <a:p>
            <a:r>
              <a:rPr lang="en-GB" sz="1700" dirty="0"/>
              <a:t>Song 2 </a:t>
            </a:r>
            <a:r>
              <a:rPr lang="en-GB" sz="1700" i="1" dirty="0"/>
              <a:t>“Yes”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394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Judging criteria</a:t>
            </a:r>
            <a:endParaRPr lang="en-US" dirty="0"/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362099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1760561"/>
            <a:ext cx="10317623" cy="4667535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2183642" y="1705969"/>
            <a:ext cx="86078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sz="1600" dirty="0" smtClean="0"/>
              <a:t>Lace City Chorus Music Category comments:</a:t>
            </a:r>
          </a:p>
          <a:p>
            <a:pPr algn="ctr"/>
            <a:endParaRPr lang="en-GB" sz="1600" dirty="0"/>
          </a:p>
          <a:p>
            <a:r>
              <a:rPr lang="en-GB" sz="1600" dirty="0"/>
              <a:t>Performance </a:t>
            </a:r>
            <a:r>
              <a:rPr lang="en-GB" sz="1600" dirty="0" smtClean="0"/>
              <a:t>Evaluation</a:t>
            </a:r>
          </a:p>
          <a:p>
            <a:endParaRPr lang="en-GB" sz="1600" dirty="0"/>
          </a:p>
          <a:p>
            <a:r>
              <a:rPr lang="en-GB" sz="1600" dirty="0"/>
              <a:t>Song </a:t>
            </a:r>
            <a:r>
              <a:rPr lang="en-GB" sz="1600" dirty="0" smtClean="0"/>
              <a:t>1</a:t>
            </a:r>
          </a:p>
          <a:p>
            <a:endParaRPr lang="en-GB" sz="1600" dirty="0"/>
          </a:p>
          <a:p>
            <a:r>
              <a:rPr lang="en-GB" sz="1600" i="1" dirty="0"/>
              <a:t>“Gentle beginning to this ballad – keep it totally unified – synch errors here and there inhibit chord clarity.</a:t>
            </a:r>
          </a:p>
          <a:p>
            <a:r>
              <a:rPr lang="en-GB" sz="1600" i="1" dirty="0"/>
              <a:t>Vocal inflections are both creative and compelling.</a:t>
            </a:r>
          </a:p>
          <a:p>
            <a:r>
              <a:rPr lang="en-GB" sz="1600" i="1" dirty="0"/>
              <a:t>Vocal energy becomes more consistent after the bridge, then wow – the unit comes to a higher level</a:t>
            </a:r>
            <a:r>
              <a:rPr lang="en-GB" sz="1600" i="1" dirty="0" smtClean="0"/>
              <a:t>.”</a:t>
            </a:r>
          </a:p>
          <a:p>
            <a:endParaRPr lang="en-GB" sz="1600" dirty="0"/>
          </a:p>
          <a:p>
            <a:r>
              <a:rPr lang="en-GB" sz="1600" dirty="0"/>
              <a:t>Song </a:t>
            </a:r>
            <a:r>
              <a:rPr lang="en-GB" sz="1600" dirty="0" smtClean="0"/>
              <a:t>2</a:t>
            </a:r>
          </a:p>
          <a:p>
            <a:endParaRPr lang="en-GB" sz="1600" dirty="0"/>
          </a:p>
          <a:p>
            <a:r>
              <a:rPr lang="en-GB" sz="1600" i="1" dirty="0"/>
              <a:t>“Unify the intro – synch errors made things a bit unclear.</a:t>
            </a:r>
          </a:p>
          <a:p>
            <a:r>
              <a:rPr lang="en-GB" sz="1600" i="1" dirty="0"/>
              <a:t>Driving energy and tempo becomes relentless.</a:t>
            </a:r>
          </a:p>
          <a:p>
            <a:r>
              <a:rPr lang="en-GB" sz="1600" i="1" dirty="0"/>
              <a:t>Counter melodies well done.</a:t>
            </a:r>
          </a:p>
          <a:p>
            <a:r>
              <a:rPr lang="en-GB" sz="1600" i="1" dirty="0"/>
              <a:t>Post was a long (next word illegible) note to hold and then the chords wrapped it up</a:t>
            </a:r>
            <a:r>
              <a:rPr lang="en-GB" sz="1600" i="1" dirty="0" smtClean="0"/>
              <a:t>.”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0080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966488" y="1467906"/>
            <a:ext cx="34095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Any Questions?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374710" y="3214648"/>
            <a:ext cx="40083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 for listening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244054-3BB6-46CA-A071-E923F6F4514D}"/>
              </a:ext>
            </a:extLst>
          </p:cNvPr>
          <p:cNvGrpSpPr/>
          <p:nvPr/>
        </p:nvGrpSpPr>
        <p:grpSpPr>
          <a:xfrm>
            <a:off x="4572005" y="1660713"/>
            <a:ext cx="3027842" cy="4445826"/>
            <a:chOff x="4391246" y="1416154"/>
            <a:chExt cx="3027842" cy="444582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1F34A13-B183-41E6-B2D7-3BECA5F412F0}"/>
                </a:ext>
              </a:extLst>
            </p:cNvPr>
            <p:cNvGrpSpPr/>
            <p:nvPr/>
          </p:nvGrpSpPr>
          <p:grpSpPr>
            <a:xfrm>
              <a:off x="4992597" y="1416154"/>
              <a:ext cx="2426491" cy="3512630"/>
              <a:chOff x="7003258" y="2006049"/>
              <a:chExt cx="2703851" cy="391414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79601B48-7403-4F97-95C8-86C9C6D7A4B0}"/>
                  </a:ext>
                </a:extLst>
              </p:cNvPr>
              <p:cNvSpPr/>
              <p:nvPr/>
            </p:nvSpPr>
            <p:spPr>
              <a:xfrm>
                <a:off x="7003258" y="2006049"/>
                <a:ext cx="2703851" cy="3914141"/>
              </a:xfrm>
              <a:custGeom>
                <a:avLst/>
                <a:gdLst>
                  <a:gd name="connsiteX0" fmla="*/ 9525 w 2703851"/>
                  <a:gd name="connsiteY0" fmla="*/ 3460433 h 3914141"/>
                  <a:gd name="connsiteX1" fmla="*/ 785812 w 2703851"/>
                  <a:gd name="connsiteY1" fmla="*/ 3909060 h 3914141"/>
                  <a:gd name="connsiteX2" fmla="*/ 9525 w 2703851"/>
                  <a:gd name="connsiteY2" fmla="*/ 3460433 h 3914141"/>
                  <a:gd name="connsiteX3" fmla="*/ 35242 w 2703851"/>
                  <a:gd name="connsiteY3" fmla="*/ 3149918 h 3914141"/>
                  <a:gd name="connsiteX4" fmla="*/ 1148715 w 2703851"/>
                  <a:gd name="connsiteY4" fmla="*/ 3792855 h 3914141"/>
                  <a:gd name="connsiteX5" fmla="*/ 998220 w 2703851"/>
                  <a:gd name="connsiteY5" fmla="*/ 3861435 h 3914141"/>
                  <a:gd name="connsiteX6" fmla="*/ 0 w 2703851"/>
                  <a:gd name="connsiteY6" fmla="*/ 3285173 h 3914141"/>
                  <a:gd name="connsiteX7" fmla="*/ 35242 w 2703851"/>
                  <a:gd name="connsiteY7" fmla="*/ 3149918 h 3914141"/>
                  <a:gd name="connsiteX8" fmla="*/ 200025 w 2703851"/>
                  <a:gd name="connsiteY8" fmla="*/ 2911793 h 3914141"/>
                  <a:gd name="connsiteX9" fmla="*/ 1379220 w 2703851"/>
                  <a:gd name="connsiteY9" fmla="*/ 3592830 h 3914141"/>
                  <a:gd name="connsiteX10" fmla="*/ 1280160 w 2703851"/>
                  <a:gd name="connsiteY10" fmla="*/ 3698558 h 3914141"/>
                  <a:gd name="connsiteX11" fmla="*/ 105728 w 2703851"/>
                  <a:gd name="connsiteY11" fmla="*/ 3020378 h 3914141"/>
                  <a:gd name="connsiteX12" fmla="*/ 200025 w 2703851"/>
                  <a:gd name="connsiteY12" fmla="*/ 2911793 h 3914141"/>
                  <a:gd name="connsiteX13" fmla="*/ 471488 w 2703851"/>
                  <a:gd name="connsiteY13" fmla="*/ 2743200 h 3914141"/>
                  <a:gd name="connsiteX14" fmla="*/ 1494473 w 2703851"/>
                  <a:gd name="connsiteY14" fmla="*/ 3332797 h 3914141"/>
                  <a:gd name="connsiteX15" fmla="*/ 1454468 w 2703851"/>
                  <a:gd name="connsiteY15" fmla="*/ 3465195 h 3914141"/>
                  <a:gd name="connsiteX16" fmla="*/ 326708 w 2703851"/>
                  <a:gd name="connsiteY16" fmla="*/ 2814637 h 3914141"/>
                  <a:gd name="connsiteX17" fmla="*/ 471488 w 2703851"/>
                  <a:gd name="connsiteY17" fmla="*/ 2743200 h 3914141"/>
                  <a:gd name="connsiteX18" fmla="*/ 820519 w 2703851"/>
                  <a:gd name="connsiteY18" fmla="*/ 2680623 h 3914141"/>
                  <a:gd name="connsiteX19" fmla="*/ 1493520 w 2703851"/>
                  <a:gd name="connsiteY19" fmla="*/ 3154680 h 3914141"/>
                  <a:gd name="connsiteX20" fmla="*/ 1495425 w 2703851"/>
                  <a:gd name="connsiteY20" fmla="*/ 3164205 h 3914141"/>
                  <a:gd name="connsiteX21" fmla="*/ 674370 w 2703851"/>
                  <a:gd name="connsiteY21" fmla="*/ 2690813 h 3914141"/>
                  <a:gd name="connsiteX22" fmla="*/ 820519 w 2703851"/>
                  <a:gd name="connsiteY22" fmla="*/ 2680623 h 3914141"/>
                  <a:gd name="connsiteX23" fmla="*/ 1444943 w 2703851"/>
                  <a:gd name="connsiteY23" fmla="*/ 0 h 3914141"/>
                  <a:gd name="connsiteX24" fmla="*/ 1608773 w 2703851"/>
                  <a:gd name="connsiteY24" fmla="*/ 211455 h 3914141"/>
                  <a:gd name="connsiteX25" fmla="*/ 1608733 w 2703851"/>
                  <a:gd name="connsiteY25" fmla="*/ 212483 h 3914141"/>
                  <a:gd name="connsiteX26" fmla="*/ 1669256 w 2703851"/>
                  <a:gd name="connsiteY26" fmla="*/ 283964 h 3914141"/>
                  <a:gd name="connsiteX27" fmla="*/ 2286952 w 2703851"/>
                  <a:gd name="connsiteY27" fmla="*/ 841057 h 3914141"/>
                  <a:gd name="connsiteX28" fmla="*/ 2697480 w 2703851"/>
                  <a:gd name="connsiteY28" fmla="*/ 1579245 h 3914141"/>
                  <a:gd name="connsiteX29" fmla="*/ 1983105 w 2703851"/>
                  <a:gd name="connsiteY29" fmla="*/ 2023110 h 3914141"/>
                  <a:gd name="connsiteX30" fmla="*/ 2404110 w 2703851"/>
                  <a:gd name="connsiteY30" fmla="*/ 1567815 h 3914141"/>
                  <a:gd name="connsiteX31" fmla="*/ 1903095 w 2703851"/>
                  <a:gd name="connsiteY31" fmla="*/ 674370 h 3914141"/>
                  <a:gd name="connsiteX32" fmla="*/ 1630069 w 2703851"/>
                  <a:gd name="connsiteY32" fmla="*/ 345106 h 3914141"/>
                  <a:gd name="connsiteX33" fmla="*/ 1605031 w 2703851"/>
                  <a:gd name="connsiteY33" fmla="*/ 307221 h 3914141"/>
                  <a:gd name="connsiteX34" fmla="*/ 1496378 w 2703851"/>
                  <a:gd name="connsiteY34" fmla="*/ 3088005 h 391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03851" h="3914141">
                    <a:moveTo>
                      <a:pt x="9525" y="3460433"/>
                    </a:moveTo>
                    <a:lnTo>
                      <a:pt x="785812" y="3909060"/>
                    </a:lnTo>
                    <a:cubicBezTo>
                      <a:pt x="414337" y="3948113"/>
                      <a:pt x="80010" y="3758565"/>
                      <a:pt x="9525" y="3460433"/>
                    </a:cubicBezTo>
                    <a:close/>
                    <a:moveTo>
                      <a:pt x="35242" y="3149918"/>
                    </a:moveTo>
                    <a:lnTo>
                      <a:pt x="1148715" y="3792855"/>
                    </a:lnTo>
                    <a:cubicBezTo>
                      <a:pt x="1102042" y="3819525"/>
                      <a:pt x="1051560" y="3842385"/>
                      <a:pt x="998220" y="3861435"/>
                    </a:cubicBezTo>
                    <a:lnTo>
                      <a:pt x="0" y="3285173"/>
                    </a:lnTo>
                    <a:cubicBezTo>
                      <a:pt x="5715" y="3239453"/>
                      <a:pt x="18097" y="3193733"/>
                      <a:pt x="35242" y="3149918"/>
                    </a:cubicBezTo>
                    <a:close/>
                    <a:moveTo>
                      <a:pt x="200025" y="2911793"/>
                    </a:moveTo>
                    <a:lnTo>
                      <a:pt x="1379220" y="3592830"/>
                    </a:lnTo>
                    <a:cubicBezTo>
                      <a:pt x="1350645" y="3630930"/>
                      <a:pt x="1317308" y="3666173"/>
                      <a:pt x="1280160" y="3698558"/>
                    </a:cubicBezTo>
                    <a:lnTo>
                      <a:pt x="105728" y="3020378"/>
                    </a:lnTo>
                    <a:cubicBezTo>
                      <a:pt x="132398" y="2981325"/>
                      <a:pt x="163830" y="2945130"/>
                      <a:pt x="200025" y="2911793"/>
                    </a:cubicBezTo>
                    <a:close/>
                    <a:moveTo>
                      <a:pt x="471488" y="2743200"/>
                    </a:moveTo>
                    <a:lnTo>
                      <a:pt x="1494473" y="3332797"/>
                    </a:lnTo>
                    <a:cubicBezTo>
                      <a:pt x="1486853" y="3378517"/>
                      <a:pt x="1473518" y="3422332"/>
                      <a:pt x="1454468" y="3465195"/>
                    </a:cubicBezTo>
                    <a:lnTo>
                      <a:pt x="326708" y="2814637"/>
                    </a:lnTo>
                    <a:cubicBezTo>
                      <a:pt x="371475" y="2787015"/>
                      <a:pt x="420053" y="2763202"/>
                      <a:pt x="471488" y="2743200"/>
                    </a:cubicBezTo>
                    <a:close/>
                    <a:moveTo>
                      <a:pt x="820519" y="2680623"/>
                    </a:moveTo>
                    <a:cubicBezTo>
                      <a:pt x="1155457" y="2684100"/>
                      <a:pt x="1439346" y="2873812"/>
                      <a:pt x="1493520" y="3154680"/>
                    </a:cubicBezTo>
                    <a:cubicBezTo>
                      <a:pt x="1494472" y="3157538"/>
                      <a:pt x="1494472" y="3161347"/>
                      <a:pt x="1495425" y="3164205"/>
                    </a:cubicBezTo>
                    <a:lnTo>
                      <a:pt x="674370" y="2690813"/>
                    </a:lnTo>
                    <a:cubicBezTo>
                      <a:pt x="723781" y="2683431"/>
                      <a:pt x="772671" y="2680127"/>
                      <a:pt x="820519" y="2680623"/>
                    </a:cubicBezTo>
                    <a:close/>
                    <a:moveTo>
                      <a:pt x="1444943" y="0"/>
                    </a:moveTo>
                    <a:lnTo>
                      <a:pt x="1608773" y="211455"/>
                    </a:lnTo>
                    <a:lnTo>
                      <a:pt x="1608733" y="212483"/>
                    </a:lnTo>
                    <a:lnTo>
                      <a:pt x="1669256" y="283964"/>
                    </a:lnTo>
                    <a:cubicBezTo>
                      <a:pt x="1813798" y="447913"/>
                      <a:pt x="2024062" y="657701"/>
                      <a:pt x="2286952" y="841057"/>
                    </a:cubicBezTo>
                    <a:cubicBezTo>
                      <a:pt x="2787967" y="1190625"/>
                      <a:pt x="2697480" y="1579245"/>
                      <a:pt x="2697480" y="1579245"/>
                    </a:cubicBezTo>
                    <a:cubicBezTo>
                      <a:pt x="2697480" y="1579245"/>
                      <a:pt x="2640330" y="1983105"/>
                      <a:pt x="1983105" y="2023110"/>
                    </a:cubicBezTo>
                    <a:cubicBezTo>
                      <a:pt x="1983105" y="2023110"/>
                      <a:pt x="2359342" y="1830705"/>
                      <a:pt x="2404110" y="1567815"/>
                    </a:cubicBezTo>
                    <a:cubicBezTo>
                      <a:pt x="2448877" y="1304925"/>
                      <a:pt x="2045970" y="814387"/>
                      <a:pt x="1903095" y="674370"/>
                    </a:cubicBezTo>
                    <a:cubicBezTo>
                      <a:pt x="1902499" y="674965"/>
                      <a:pt x="1759401" y="527848"/>
                      <a:pt x="1630069" y="345106"/>
                    </a:cubicBezTo>
                    <a:lnTo>
                      <a:pt x="1605031" y="307221"/>
                    </a:lnTo>
                    <a:lnTo>
                      <a:pt x="1496378" y="30880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5000">
                    <a:schemeClr val="accent2"/>
                  </a:gs>
                  <a:gs pos="34000">
                    <a:schemeClr val="accent3"/>
                  </a:gs>
                  <a:gs pos="83000">
                    <a:schemeClr val="accent6"/>
                  </a:gs>
                  <a:gs pos="68000">
                    <a:schemeClr val="accent5"/>
                  </a:gs>
                  <a:gs pos="51000">
                    <a:schemeClr val="accent4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32A92C58-0BE8-426A-8AFA-7C458C662870}"/>
                  </a:ext>
                </a:extLst>
              </p:cNvPr>
              <p:cNvSpPr/>
              <p:nvPr/>
            </p:nvSpPr>
            <p:spPr>
              <a:xfrm>
                <a:off x="7005639" y="4686383"/>
                <a:ext cx="1493044" cy="1221104"/>
              </a:xfrm>
              <a:custGeom>
                <a:avLst/>
                <a:gdLst>
                  <a:gd name="connsiteX0" fmla="*/ 0 w 1493044"/>
                  <a:gd name="connsiteY0" fmla="*/ 597217 h 1221104"/>
                  <a:gd name="connsiteX1" fmla="*/ 384810 w 1493044"/>
                  <a:gd name="connsiteY1" fmla="*/ 818197 h 1221104"/>
                  <a:gd name="connsiteX2" fmla="*/ 786765 w 1493044"/>
                  <a:gd name="connsiteY2" fmla="*/ 1221104 h 1221104"/>
                  <a:gd name="connsiteX3" fmla="*/ 432435 w 1493044"/>
                  <a:gd name="connsiteY3" fmla="*/ 1018222 h 1221104"/>
                  <a:gd name="connsiteX4" fmla="*/ 103347 w 1493044"/>
                  <a:gd name="connsiteY4" fmla="*/ 330517 h 1221104"/>
                  <a:gd name="connsiteX5" fmla="*/ 580549 w 1493044"/>
                  <a:gd name="connsiteY5" fmla="*/ 605789 h 1221104"/>
                  <a:gd name="connsiteX6" fmla="*/ 1146334 w 1493044"/>
                  <a:gd name="connsiteY6" fmla="*/ 1102994 h 1221104"/>
                  <a:gd name="connsiteX7" fmla="*/ 687756 w 1493044"/>
                  <a:gd name="connsiteY7" fmla="*/ 842535 h 1221104"/>
                  <a:gd name="connsiteX8" fmla="*/ 325279 w 1493044"/>
                  <a:gd name="connsiteY8" fmla="*/ 125730 h 1221104"/>
                  <a:gd name="connsiteX9" fmla="*/ 804386 w 1493044"/>
                  <a:gd name="connsiteY9" fmla="*/ 400050 h 1221104"/>
                  <a:gd name="connsiteX10" fmla="*/ 1376839 w 1493044"/>
                  <a:gd name="connsiteY10" fmla="*/ 902970 h 1221104"/>
                  <a:gd name="connsiteX11" fmla="*/ 944404 w 1493044"/>
                  <a:gd name="connsiteY11" fmla="*/ 655320 h 1221104"/>
                  <a:gd name="connsiteX12" fmla="*/ 671989 w 1493044"/>
                  <a:gd name="connsiteY12" fmla="*/ 0 h 1221104"/>
                  <a:gd name="connsiteX13" fmla="*/ 1040606 w 1493044"/>
                  <a:gd name="connsiteY13" fmla="*/ 212407 h 1221104"/>
                  <a:gd name="connsiteX14" fmla="*/ 1493044 w 1493044"/>
                  <a:gd name="connsiteY14" fmla="*/ 643890 h 1221104"/>
                  <a:gd name="connsiteX15" fmla="*/ 1161574 w 1493044"/>
                  <a:gd name="connsiteY15" fmla="*/ 457200 h 1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044" h="1221104">
                    <a:moveTo>
                      <a:pt x="0" y="597217"/>
                    </a:moveTo>
                    <a:lnTo>
                      <a:pt x="384810" y="818197"/>
                    </a:lnTo>
                    <a:lnTo>
                      <a:pt x="786765" y="1221104"/>
                    </a:lnTo>
                    <a:lnTo>
                      <a:pt x="432435" y="1018222"/>
                    </a:lnTo>
                    <a:close/>
                    <a:moveTo>
                      <a:pt x="103347" y="330517"/>
                    </a:moveTo>
                    <a:lnTo>
                      <a:pt x="580549" y="605789"/>
                    </a:lnTo>
                    <a:lnTo>
                      <a:pt x="1146334" y="1102994"/>
                    </a:lnTo>
                    <a:lnTo>
                      <a:pt x="687756" y="842535"/>
                    </a:lnTo>
                    <a:close/>
                    <a:moveTo>
                      <a:pt x="325279" y="125730"/>
                    </a:moveTo>
                    <a:lnTo>
                      <a:pt x="804386" y="400050"/>
                    </a:lnTo>
                    <a:lnTo>
                      <a:pt x="1376839" y="902970"/>
                    </a:lnTo>
                    <a:lnTo>
                      <a:pt x="944404" y="655320"/>
                    </a:lnTo>
                    <a:close/>
                    <a:moveTo>
                      <a:pt x="671989" y="0"/>
                    </a:moveTo>
                    <a:lnTo>
                      <a:pt x="1040606" y="212407"/>
                    </a:lnTo>
                    <a:lnTo>
                      <a:pt x="1493044" y="643890"/>
                    </a:lnTo>
                    <a:lnTo>
                      <a:pt x="1161574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</a:schemeClr>
                  </a:gs>
                  <a:gs pos="34000">
                    <a:schemeClr val="accent2">
                      <a:lumMod val="40000"/>
                    </a:schemeClr>
                  </a:gs>
                  <a:gs pos="80000">
                    <a:schemeClr val="accent3">
                      <a:lumMod val="55000"/>
                    </a:schemeClr>
                  </a:gs>
                  <a:gs pos="100000">
                    <a:schemeClr val="accent4">
                      <a:lumMod val="55000"/>
                    </a:schemeClr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BC6C22CE-302D-4E81-B99A-904E32228C4C}"/>
                </a:ext>
              </a:extLst>
            </p:cNvPr>
            <p:cNvSpPr/>
            <p:nvPr/>
          </p:nvSpPr>
          <p:spPr>
            <a:xfrm>
              <a:off x="4391246" y="5195003"/>
              <a:ext cx="2559234" cy="6669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FD133CA-59FC-45AA-9A97-2A312F5FA3BC}"/>
              </a:ext>
            </a:extLst>
          </p:cNvPr>
          <p:cNvGrpSpPr/>
          <p:nvPr/>
        </p:nvGrpSpPr>
        <p:grpSpPr>
          <a:xfrm>
            <a:off x="5230604" y="246445"/>
            <a:ext cx="1730789" cy="244549"/>
            <a:chOff x="435935" y="648585"/>
            <a:chExt cx="1730789" cy="24454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A91890C-C71B-4353-A629-6D418855DCA2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13E5B42-5C8A-4921-888A-7723EA953001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E9467EF-8BF2-4687-9C9F-D26BDD99616E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E3CD959-9892-40EE-A246-0911A6C7709F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8F561A44-8383-4739-92CA-C6CE656789B3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38F0530-6F21-4461-8ABB-A3FBB531D59B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8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Music Category – the basics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361830"/>
            <a:ext cx="927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primary focus of the music category is the </a:t>
            </a:r>
            <a:r>
              <a:rPr lang="en-GB" sz="2000" i="1" dirty="0" smtClean="0"/>
              <a:t>performance</a:t>
            </a:r>
            <a:r>
              <a:rPr lang="en-GB" sz="2000" dirty="0" smtClean="0"/>
              <a:t> of a song</a:t>
            </a:r>
            <a:r>
              <a:rPr lang="en-GB" dirty="0" smtClean="0"/>
              <a:t>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386367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708085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456213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48584" y="3474013"/>
            <a:ext cx="10305646" cy="145282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700360" y="3615036"/>
            <a:ext cx="9277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music category is split into: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Song and arrangement (0-30 points)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Performance (0-70 points)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Music Category</a:t>
            </a:r>
            <a:endParaRPr lang="en-US" dirty="0"/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248572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193945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4485295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2543175" y="2159063"/>
            <a:ext cx="69056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music judge </a:t>
            </a:r>
            <a:r>
              <a:rPr lang="en-GB" sz="2000" dirty="0" smtClean="0"/>
              <a:t>rewards a performance when: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song </a:t>
            </a:r>
            <a:r>
              <a:rPr lang="en-GB" sz="2000" dirty="0" smtClean="0"/>
              <a:t>and arrangement </a:t>
            </a:r>
            <a:r>
              <a:rPr lang="en-GB" sz="2000" dirty="0"/>
              <a:t>are accurately performed and within the vocal capabilities of the </a:t>
            </a:r>
            <a:r>
              <a:rPr lang="en-GB" sz="2000" dirty="0" smtClean="0"/>
              <a:t>chorus.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musical performance is appropriate to the lyrics, to the harmonic and rhythmic content, and to accepted standards of musical artistry in the barbershop style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song </a:t>
            </a:r>
            <a:r>
              <a:rPr lang="en-GB" sz="2000" dirty="0"/>
              <a:t>is lyrically and melodically appropriate to the barbershop art form and has been arranged with harmonization and voicing consistent with the characteristics of the barbershop style.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Music Category</a:t>
            </a:r>
            <a:endParaRPr lang="en-US" dirty="0"/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435999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18934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4485295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2039935" y="2306707"/>
            <a:ext cx="8411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Any </a:t>
            </a:r>
            <a:r>
              <a:rPr lang="en-GB" sz="2000" dirty="0"/>
              <a:t>song can be arranged in the barbershop style, </a:t>
            </a:r>
            <a:r>
              <a:rPr lang="en-GB" sz="2000" dirty="0" smtClean="0"/>
              <a:t>but it should adhere to the following characteristics: 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chord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arrangement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nterpretation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cone-shaped </a:t>
            </a:r>
            <a:r>
              <a:rPr lang="en-GB" sz="2000" dirty="0" smtClean="0"/>
              <a:t>sound (keeping it balanced)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These </a:t>
            </a:r>
            <a:r>
              <a:rPr lang="en-GB" sz="2000" dirty="0"/>
              <a:t>are integral factors which </a:t>
            </a:r>
            <a:r>
              <a:rPr lang="en-GB" sz="2000" dirty="0" smtClean="0"/>
              <a:t>contribute </a:t>
            </a:r>
            <a:r>
              <a:rPr lang="en-GB" sz="2000" dirty="0"/>
              <a:t>to the “lock and ring” characteristic of the barbershop style</a:t>
            </a:r>
            <a:r>
              <a:rPr lang="en-GB" sz="20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88" y="2685103"/>
            <a:ext cx="2302229" cy="27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Song and Arrangement (0-30 points)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361830"/>
            <a:ext cx="927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song is the combination </a:t>
            </a:r>
            <a:r>
              <a:rPr lang="en-GB" sz="2000" dirty="0" smtClean="0"/>
              <a:t>of lyrics</a:t>
            </a:r>
            <a:r>
              <a:rPr lang="en-GB" sz="2000" dirty="0"/>
              <a:t>, melody, and </a:t>
            </a:r>
            <a:r>
              <a:rPr lang="en-GB" sz="2000" dirty="0" smtClean="0"/>
              <a:t>harmony. 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718914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47684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449657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48584" y="3474013"/>
            <a:ext cx="10305646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3442663"/>
            <a:ext cx="92772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typical composition includes:</a:t>
            </a:r>
          </a:p>
          <a:p>
            <a:pPr algn="ctr"/>
            <a:endParaRPr lang="en-GB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 an introduction - </a:t>
            </a:r>
            <a:r>
              <a:rPr lang="en-GB" sz="2000" dirty="0"/>
              <a:t>sets the scene musically and/or </a:t>
            </a:r>
            <a:r>
              <a:rPr lang="en-GB" sz="2000" dirty="0" smtClean="0"/>
              <a:t>lyrically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a verse - </a:t>
            </a:r>
            <a:r>
              <a:rPr lang="en-GB" sz="2000" dirty="0"/>
              <a:t>provides additional musical and lyrical </a:t>
            </a:r>
            <a:r>
              <a:rPr lang="en-GB" sz="2000" dirty="0" smtClean="0"/>
              <a:t>preparation </a:t>
            </a:r>
            <a:r>
              <a:rPr lang="en-GB" sz="2000" dirty="0"/>
              <a:t>for </a:t>
            </a:r>
            <a:r>
              <a:rPr lang="en-GB" sz="2000" dirty="0" smtClean="0"/>
              <a:t>‘the story’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a chorus - </a:t>
            </a:r>
            <a:r>
              <a:rPr lang="en-GB" sz="2000" dirty="0"/>
              <a:t>the only element that </a:t>
            </a:r>
            <a:r>
              <a:rPr lang="en-GB" sz="2000" dirty="0" smtClean="0"/>
              <a:t>is always present and</a:t>
            </a:r>
            <a:r>
              <a:rPr lang="en-GB" sz="2000" i="1" dirty="0" smtClean="0"/>
              <a:t> is </a:t>
            </a:r>
            <a:r>
              <a:rPr lang="en-GB" sz="2000" dirty="0" smtClean="0"/>
              <a:t>‘the story’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a tag - </a:t>
            </a:r>
            <a:r>
              <a:rPr lang="en-GB" sz="2000" dirty="0"/>
              <a:t>a musical </a:t>
            </a:r>
            <a:r>
              <a:rPr lang="en-GB" sz="2000" dirty="0" smtClean="0"/>
              <a:t>coda (brings the music to an end)</a:t>
            </a:r>
          </a:p>
        </p:txBody>
      </p:sp>
    </p:spTree>
    <p:extLst>
      <p:ext uri="{BB962C8B-B14F-4D97-AF65-F5344CB8AC3E}">
        <p14:creationId xmlns:p14="http://schemas.microsoft.com/office/powerpoint/2010/main" val="9991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Song and Arrangement (0-30 points)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Lyrics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974738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186584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101358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805986" y="3559640"/>
            <a:ext cx="8771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Similar to the words of a poem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Convey </a:t>
            </a:r>
            <a:r>
              <a:rPr lang="en-GB" sz="2000" dirty="0"/>
              <a:t>the message of the song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Should have rhyming structure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ctr"/>
            <a:r>
              <a:rPr lang="en-GB" sz="2000" dirty="0" smtClean="0"/>
              <a:t>In Barbershop:</a:t>
            </a:r>
          </a:p>
          <a:p>
            <a:pPr algn="ctr"/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Each syllable has its own note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The message of the song has a high-point that builds up to the punch-line of ‘the story’.</a:t>
            </a:r>
          </a:p>
        </p:txBody>
      </p:sp>
    </p:spTree>
    <p:extLst>
      <p:ext uri="{BB962C8B-B14F-4D97-AF65-F5344CB8AC3E}">
        <p14:creationId xmlns:p14="http://schemas.microsoft.com/office/powerpoint/2010/main" val="15358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Song and Arrangement (0-30 points)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Arrangement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929669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268346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062339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3160190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457078" y="3776835"/>
            <a:ext cx="9277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This consists of:</a:t>
            </a:r>
          </a:p>
          <a:p>
            <a:pPr algn="ctr"/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Form – single song arrangements and medleys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Melody – which in barbershop is: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err="1" smtClean="0"/>
              <a:t>singable</a:t>
            </a:r>
            <a:endParaRPr lang="en-GB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musically interesting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has </a:t>
            </a:r>
            <a:r>
              <a:rPr lang="en-GB" sz="2000" dirty="0"/>
              <a:t>a high point that coincides with the climactic point of the lyrics</a:t>
            </a:r>
            <a:r>
              <a:rPr lang="en-GB" sz="2000" dirty="0" smtClean="0"/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53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Performance (0-70 points)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Vocal Skills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428052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585722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106402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805986" y="3559640"/>
            <a:ext cx="8771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affect the performance in these areas</a:t>
            </a:r>
            <a:r>
              <a:rPr lang="en-GB" sz="2000" dirty="0" smtClean="0"/>
              <a:t>:</a:t>
            </a:r>
          </a:p>
          <a:p>
            <a:pPr algn="ctr"/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Chord accuracy (relates to vertical tuning of the chord)</a:t>
            </a:r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Chord clarity (is it easily identifiable to the judge)</a:t>
            </a:r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/>
              <a:t>Section </a:t>
            </a:r>
            <a:r>
              <a:rPr lang="en-GB" sz="2000" dirty="0" smtClean="0"/>
              <a:t>unity (are all singers in a section singing with matching sound)</a:t>
            </a:r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Tuning (training the ear)</a:t>
            </a:r>
            <a:endParaRPr lang="en-GB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ctr"/>
            <a:r>
              <a:rPr lang="en-GB" sz="2000" dirty="0"/>
              <a:t>The chorus level of vocal skills can also enhance or detract from the planned phrasing and dynamic levels.</a:t>
            </a:r>
          </a:p>
        </p:txBody>
      </p:sp>
    </p:spTree>
    <p:extLst>
      <p:ext uri="{BB962C8B-B14F-4D97-AF65-F5344CB8AC3E}">
        <p14:creationId xmlns:p14="http://schemas.microsoft.com/office/powerpoint/2010/main" val="36136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(0-70 points)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547960" y="2279942"/>
            <a:ext cx="92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Harmony Accuracy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=""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963351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=""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16631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=""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60296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=""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=""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36607" y="3474013"/>
            <a:ext cx="10317623" cy="2954083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Rectangle 16">
            <a:extLst>
              <a:ext uri="{FF2B5EF4-FFF2-40B4-BE49-F238E27FC236}">
                <a16:creationId xmlns=""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=""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1805986" y="3559640"/>
            <a:ext cx="8771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can only be achieved with the following: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u="sng" dirty="0"/>
              <a:t>Correct notes</a:t>
            </a:r>
            <a:r>
              <a:rPr lang="en-GB" sz="2000" dirty="0"/>
              <a:t> - all members of the chorus </a:t>
            </a:r>
            <a:r>
              <a:rPr lang="en-GB" sz="2000" dirty="0" smtClean="0"/>
              <a:t>should </a:t>
            </a:r>
            <a:r>
              <a:rPr lang="en-GB" sz="2000" dirty="0"/>
              <a:t>sing the correct notes in all four voice </a:t>
            </a:r>
            <a:r>
              <a:rPr lang="en-GB" sz="2000" dirty="0" smtClean="0"/>
              <a:t>sections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u="sng" dirty="0"/>
              <a:t>Fine tuning</a:t>
            </a:r>
            <a:r>
              <a:rPr lang="en-GB" sz="2000" dirty="0"/>
              <a:t> – tuning is paramount </a:t>
            </a:r>
            <a:r>
              <a:rPr lang="en-GB" sz="2000" dirty="0" smtClean="0"/>
              <a:t>for </a:t>
            </a:r>
            <a:r>
              <a:rPr lang="en-GB" sz="2000" dirty="0"/>
              <a:t>chords </a:t>
            </a:r>
            <a:r>
              <a:rPr lang="en-GB" sz="2000" dirty="0" smtClean="0"/>
              <a:t>to </a:t>
            </a:r>
            <a:r>
              <a:rPr lang="en-GB" sz="2000" dirty="0"/>
              <a:t>lock and ring</a:t>
            </a:r>
          </a:p>
        </p:txBody>
      </p:sp>
    </p:spTree>
    <p:extLst>
      <p:ext uri="{BB962C8B-B14F-4D97-AF65-F5344CB8AC3E}">
        <p14:creationId xmlns:p14="http://schemas.microsoft.com/office/powerpoint/2010/main" val="39495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1029</Words>
  <Application>Microsoft Office PowerPoint</Application>
  <PresentationFormat>Custom</PresentationFormat>
  <Paragraphs>159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V White</cp:lastModifiedBy>
  <cp:revision>159</cp:revision>
  <dcterms:created xsi:type="dcterms:W3CDTF">2018-04-24T17:14:44Z</dcterms:created>
  <dcterms:modified xsi:type="dcterms:W3CDTF">2020-07-29T17:45:31Z</dcterms:modified>
</cp:coreProperties>
</file>