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84EE4-18B8-447A-802D-D53DC0819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F09CC-571F-4F90-A864-D636ABBC8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AE2E1-1488-4463-92F4-AE05FA4F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3A0E7-865F-4A7F-B978-9E4BFC7F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BF7CC-DA3D-41EC-B2DC-AB759FF2C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84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490DA-420B-4C4D-9D08-0C30C289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D5844-2E5A-4A75-8295-BAD955323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13D9C-5908-45BC-8DAB-1B7EAD564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5DCFB-A825-4DAE-B42B-E58B5808E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510CB-C8F7-4C44-B2E5-94EFA1D3A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32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8595F4-25D1-46E0-A754-B973D300A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94131-F2E2-4B90-AC8F-39B118A51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3220E-084B-45B0-891B-BAF9ACB0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9039A-A72B-42C7-90FB-E80EEA10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D45EB-251E-48A6-AF7C-ECB80EA4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28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5E0C8-040E-4A48-A50E-2E3B30E9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98914-338F-4B3A-BA71-3FDDA58FA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93D1-F640-408E-A1D3-62F4AD005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D2CE9-455D-47A9-8EF4-04DE9279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5040F-E3A7-4787-9555-BA1F547B4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27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FD062-DEF4-4CDF-AFC9-43D49A072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3126B-CDDB-4D26-A851-77C9A8007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F4BC5-31DD-459D-A631-6D5318A2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4235D-C56B-4AFF-B69B-71D9EAF21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F2EFB-7B1A-40D4-B3A1-52F1F2BD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78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24355-EE30-46A2-826F-96E6C438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D8625-94D6-4821-9DC7-D7372EA3E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CB303-1B1A-4BF2-AD64-286CAA8ED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96C1A-4CC8-4B56-AAEF-836A202F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9CEAC-52BD-43ED-840C-A8C8570A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B320E-B336-4016-9429-747E46DA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0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ED9A3-7FA3-4F44-9EB4-C231F232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031A9-8D41-4F29-8069-7C83D855D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2EE53-5AD7-436D-ADA0-6FC359D4C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790FF2-8333-41FA-A999-92AF043A5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AF6022-2908-44E2-95E7-949736ED8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976C35-AA43-4608-A5F4-09F54849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131532-7913-4A5A-9B9A-A80D3029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9539CC-8635-45DB-8D00-C251D592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75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3F8EE-9726-4164-A22F-843206BD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ABD461-84B9-45C1-BA72-B0BE9F197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B2857-A3F9-4AD2-B87F-FEEC149F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1C2BD-A376-4C24-BC8B-50CB463DA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92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F7994-FD1C-4E55-97FB-2890E8978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EB60AD-1DFF-4FCE-ACEE-DAD08F04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DBFDC-0D17-4F9E-B4C7-5F30E5C50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8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272C-0A90-4BE2-8F1B-093B95925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7E05A-2198-4051-A086-936E9F204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54C68-C535-472B-8ED0-D01BBBBD5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902ED-9518-438C-A5C0-E56B49F65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A3DAC-C56D-4F33-9951-8E343DB04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34498-A787-4B41-A2AA-56D76FE1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6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D94C0-616A-4530-B3F4-34901040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38D89-30F2-4492-9AED-96BC58BE55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6B41C3-C890-4EAE-AE19-1B8BEBBAF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D6009-48A6-4344-9DDB-339876A5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CE24F-9188-4B6E-9ACD-93061EA1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C8DB2-FE56-426F-8428-419A1E75C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84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294FF1-8BD5-4C0F-9C2F-E4C60808B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8754-F684-4997-B504-772FA9B35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01E18-7157-4BAA-BBFD-80ABA0B59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DCF88-F1EA-4B19-BA9C-1CB08A917396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D8829-8625-4AF7-AE98-304C9EF95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1D898-58DB-4013-99FF-DA33FBAEF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EB97A-2411-4225-BBF3-B2E9864FA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93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B9A60E-09F3-4251-9435-92E551281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My Top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78497-9616-4660-A3B6-11C888272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225" y="4389492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GB" sz="3200" dirty="0"/>
              <a:t>A new approach to personal warmups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09E86195-DAAB-4F9D-A1C0-67D124D85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034" y="4491229"/>
            <a:ext cx="26670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04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518F7E-D7D8-419E-9B23-6256BC55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Choose a warmup from each row to custom make your own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3923A74-2324-42D4-988C-53751FECA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44479"/>
              </p:ext>
            </p:extLst>
          </p:nvPr>
        </p:nvGraphicFramePr>
        <p:xfrm>
          <a:off x="781878" y="1825625"/>
          <a:ext cx="10571922" cy="510537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808922">
                  <a:extLst>
                    <a:ext uri="{9D8B030D-6E8A-4147-A177-3AD203B41FA5}">
                      <a16:colId xmlns:a16="http://schemas.microsoft.com/office/drawing/2014/main" val="347499265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517906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9588555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27463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060402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19605464"/>
                    </a:ext>
                  </a:extLst>
                </a:gridCol>
              </a:tblGrid>
              <a:tr h="899132">
                <a:tc>
                  <a:txBody>
                    <a:bodyPr/>
                    <a:lstStyle/>
                    <a:p>
                      <a:r>
                        <a:rPr lang="en-GB" dirty="0"/>
                        <a:t>BREATHING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Bubble</a:t>
                      </a:r>
                      <a:r>
                        <a:rPr lang="en-GB" dirty="0"/>
                        <a:t> </a:t>
                      </a:r>
                      <a:r>
                        <a:rPr lang="en-GB" b="0" dirty="0"/>
                        <a:t>without 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Inhale, suspend, exhale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Hissing to 20 then double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Hissing on 3, 5, 7,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Pint of 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282762"/>
                  </a:ext>
                </a:extLst>
              </a:tr>
              <a:tr h="899132">
                <a:tc>
                  <a:txBody>
                    <a:bodyPr/>
                    <a:lstStyle/>
                    <a:p>
                      <a:r>
                        <a:rPr lang="en-GB" b="1" dirty="0"/>
                        <a:t>BUBBLING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Bubble sirens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– 5 – 1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5-4-3-2-1-5-1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Sirens with curly tops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Bubble Happy Birthday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64976"/>
                  </a:ext>
                </a:extLst>
              </a:tr>
              <a:tr h="899132">
                <a:tc>
                  <a:txBody>
                    <a:bodyPr/>
                    <a:lstStyle/>
                    <a:p>
                      <a:r>
                        <a:rPr lang="en-GB" b="1" dirty="0"/>
                        <a:t>OTHER</a:t>
                      </a:r>
                      <a:r>
                        <a:rPr lang="en-GB" dirty="0"/>
                        <a:t> </a:t>
                      </a:r>
                      <a:r>
                        <a:rPr lang="en-GB" b="1" dirty="0"/>
                        <a:t>SOVT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NG sirens visiting highs and lows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Humming : First few bars of a chorus song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Straw phonation – no water  : range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Straw phonation with water : My Bonny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VVVV : 534231271 –with  range extension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999781"/>
                  </a:ext>
                </a:extLst>
              </a:tr>
              <a:tr h="899132">
                <a:tc>
                  <a:txBody>
                    <a:bodyPr/>
                    <a:lstStyle/>
                    <a:p>
                      <a:r>
                        <a:rPr lang="en-GB" b="1" dirty="0"/>
                        <a:t>VOCAL</a:t>
                      </a:r>
                      <a:r>
                        <a:rPr lang="en-GB" dirty="0"/>
                        <a:t> </a:t>
                      </a:r>
                      <a:r>
                        <a:rPr lang="en-GB" b="1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EEE on F : keep air flow 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Open O  siren ascending  – keep the sound smooth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Open O siren descending – keep sound smooth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Open O : sustain sound on a comfortable  pitches.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Open O : change pitch and keep air flowing as long as you can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92953"/>
                  </a:ext>
                </a:extLst>
              </a:tr>
              <a:tr h="899132">
                <a:tc>
                  <a:txBody>
                    <a:bodyPr/>
                    <a:lstStyle/>
                    <a:p>
                      <a:r>
                        <a:rPr lang="en-GB" b="1" dirty="0"/>
                        <a:t>MIXED BAG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Yoo-hoo exercise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Singing is easy but frankly I’d rather sell shoes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Bella </a:t>
                      </a:r>
                      <a:r>
                        <a:rPr lang="en-GB" dirty="0" err="1"/>
                        <a:t>Signora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Bella Mamma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 love to be with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359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118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176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My Top 5</vt:lpstr>
      <vt:lpstr>Choose a warmup from each row to custom make your own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5</dc:title>
  <dc:creator>Alyson Chaney</dc:creator>
  <cp:lastModifiedBy>Louise Scull</cp:lastModifiedBy>
  <cp:revision>4</cp:revision>
  <cp:lastPrinted>2021-08-31T06:49:08Z</cp:lastPrinted>
  <dcterms:created xsi:type="dcterms:W3CDTF">2021-07-06T13:43:56Z</dcterms:created>
  <dcterms:modified xsi:type="dcterms:W3CDTF">2021-08-31T06:49:36Z</dcterms:modified>
</cp:coreProperties>
</file>