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66" r:id="rId4"/>
    <p:sldId id="257" r:id="rId5"/>
    <p:sldId id="258" r:id="rId6"/>
    <p:sldId id="259" r:id="rId7"/>
    <p:sldId id="260" r:id="rId8"/>
    <p:sldId id="261" r:id="rId9"/>
    <p:sldId id="264" r:id="rId10"/>
    <p:sldId id="262" r:id="rId11"/>
    <p:sldId id="263"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5" d="100"/>
          <a:sy n="75"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19B91-9A8F-476E-8BD2-0CE7A5916C4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1E20147-786C-4BE4-B375-3115EA94EF22}">
      <dgm:prSet/>
      <dgm:spPr/>
      <dgm:t>
        <a:bodyPr/>
        <a:lstStyle/>
        <a:p>
          <a:r>
            <a:rPr lang="en-GB"/>
            <a:t>Always strive to sing with a </a:t>
          </a:r>
          <a:r>
            <a:rPr lang="en-GB" b="1"/>
            <a:t>freely produced sound</a:t>
          </a:r>
          <a:endParaRPr lang="en-US"/>
        </a:p>
      </dgm:t>
    </dgm:pt>
    <dgm:pt modelId="{E847A42D-8585-4A0D-8370-A5D30841DD0A}" type="parTrans" cxnId="{07B51BB9-9639-4FA0-8155-0244D6875CD2}">
      <dgm:prSet/>
      <dgm:spPr/>
      <dgm:t>
        <a:bodyPr/>
        <a:lstStyle/>
        <a:p>
          <a:endParaRPr lang="en-US"/>
        </a:p>
      </dgm:t>
    </dgm:pt>
    <dgm:pt modelId="{F7BF7881-61B6-45B5-A23B-CE67466A1CB4}" type="sibTrans" cxnId="{07B51BB9-9639-4FA0-8155-0244D6875CD2}">
      <dgm:prSet/>
      <dgm:spPr/>
      <dgm:t>
        <a:bodyPr/>
        <a:lstStyle/>
        <a:p>
          <a:endParaRPr lang="en-US"/>
        </a:p>
      </dgm:t>
    </dgm:pt>
    <dgm:pt modelId="{0E458F2B-2B0B-4357-BF50-68671A5BCEC2}">
      <dgm:prSet/>
      <dgm:spPr/>
      <dgm:t>
        <a:bodyPr/>
        <a:lstStyle/>
        <a:p>
          <a:r>
            <a:rPr lang="en-GB"/>
            <a:t>Sing often! Sing daily!</a:t>
          </a:r>
          <a:endParaRPr lang="en-US"/>
        </a:p>
      </dgm:t>
    </dgm:pt>
    <dgm:pt modelId="{1B73C4DE-4B50-47E1-B997-9FFA63CA5410}" type="parTrans" cxnId="{39EB2B51-DBAF-4A66-9420-0837D55A0758}">
      <dgm:prSet/>
      <dgm:spPr/>
      <dgm:t>
        <a:bodyPr/>
        <a:lstStyle/>
        <a:p>
          <a:endParaRPr lang="en-US"/>
        </a:p>
      </dgm:t>
    </dgm:pt>
    <dgm:pt modelId="{D9C2D171-B29A-441B-BBE8-1672B2918EB6}" type="sibTrans" cxnId="{39EB2B51-DBAF-4A66-9420-0837D55A0758}">
      <dgm:prSet/>
      <dgm:spPr/>
      <dgm:t>
        <a:bodyPr/>
        <a:lstStyle/>
        <a:p>
          <a:endParaRPr lang="en-US"/>
        </a:p>
      </dgm:t>
    </dgm:pt>
    <dgm:pt modelId="{1DCDC528-0D97-4C6F-AC53-A7C472C9165E}" type="pres">
      <dgm:prSet presAssocID="{78A19B91-9A8F-476E-8BD2-0CE7A5916C4C}" presName="hierChild1" presStyleCnt="0">
        <dgm:presLayoutVars>
          <dgm:chPref val="1"/>
          <dgm:dir/>
          <dgm:animOne val="branch"/>
          <dgm:animLvl val="lvl"/>
          <dgm:resizeHandles/>
        </dgm:presLayoutVars>
      </dgm:prSet>
      <dgm:spPr/>
    </dgm:pt>
    <dgm:pt modelId="{0552000E-0B7D-4FDD-9B59-47F055546F8F}" type="pres">
      <dgm:prSet presAssocID="{61E20147-786C-4BE4-B375-3115EA94EF22}" presName="hierRoot1" presStyleCnt="0"/>
      <dgm:spPr/>
    </dgm:pt>
    <dgm:pt modelId="{BADABC08-3F82-4813-BC07-D82B335275BC}" type="pres">
      <dgm:prSet presAssocID="{61E20147-786C-4BE4-B375-3115EA94EF22}" presName="composite" presStyleCnt="0"/>
      <dgm:spPr/>
    </dgm:pt>
    <dgm:pt modelId="{F356D74C-CFA7-4825-A0B2-93A5BAD43BAA}" type="pres">
      <dgm:prSet presAssocID="{61E20147-786C-4BE4-B375-3115EA94EF22}" presName="background" presStyleLbl="node0" presStyleIdx="0" presStyleCnt="2"/>
      <dgm:spPr/>
    </dgm:pt>
    <dgm:pt modelId="{294B9913-44A1-4419-A121-528B8B7F38DC}" type="pres">
      <dgm:prSet presAssocID="{61E20147-786C-4BE4-B375-3115EA94EF22}" presName="text" presStyleLbl="fgAcc0" presStyleIdx="0" presStyleCnt="2">
        <dgm:presLayoutVars>
          <dgm:chPref val="3"/>
        </dgm:presLayoutVars>
      </dgm:prSet>
      <dgm:spPr/>
    </dgm:pt>
    <dgm:pt modelId="{22B95699-32E1-4AD8-BF28-7B25EB34BF00}" type="pres">
      <dgm:prSet presAssocID="{61E20147-786C-4BE4-B375-3115EA94EF22}" presName="hierChild2" presStyleCnt="0"/>
      <dgm:spPr/>
    </dgm:pt>
    <dgm:pt modelId="{5D0A725C-5408-4CD3-A257-FDE6DD39CD78}" type="pres">
      <dgm:prSet presAssocID="{0E458F2B-2B0B-4357-BF50-68671A5BCEC2}" presName="hierRoot1" presStyleCnt="0"/>
      <dgm:spPr/>
    </dgm:pt>
    <dgm:pt modelId="{8EA32A7A-A6AB-4B59-96D0-5326F26BF4B7}" type="pres">
      <dgm:prSet presAssocID="{0E458F2B-2B0B-4357-BF50-68671A5BCEC2}" presName="composite" presStyleCnt="0"/>
      <dgm:spPr/>
    </dgm:pt>
    <dgm:pt modelId="{3C8038C2-0AB5-48FE-8ED2-5966D86861A8}" type="pres">
      <dgm:prSet presAssocID="{0E458F2B-2B0B-4357-BF50-68671A5BCEC2}" presName="background" presStyleLbl="node0" presStyleIdx="1" presStyleCnt="2"/>
      <dgm:spPr/>
    </dgm:pt>
    <dgm:pt modelId="{DCA09603-7A03-4E0A-BAE1-F544FAB63502}" type="pres">
      <dgm:prSet presAssocID="{0E458F2B-2B0B-4357-BF50-68671A5BCEC2}" presName="text" presStyleLbl="fgAcc0" presStyleIdx="1" presStyleCnt="2">
        <dgm:presLayoutVars>
          <dgm:chPref val="3"/>
        </dgm:presLayoutVars>
      </dgm:prSet>
      <dgm:spPr/>
    </dgm:pt>
    <dgm:pt modelId="{E200B087-20C4-4873-913D-125921613834}" type="pres">
      <dgm:prSet presAssocID="{0E458F2B-2B0B-4357-BF50-68671A5BCEC2}" presName="hierChild2" presStyleCnt="0"/>
      <dgm:spPr/>
    </dgm:pt>
  </dgm:ptLst>
  <dgm:cxnLst>
    <dgm:cxn modelId="{51BDDA03-57D8-461C-9B8A-E7C4D57D60D4}" type="presOf" srcId="{78A19B91-9A8F-476E-8BD2-0CE7A5916C4C}" destId="{1DCDC528-0D97-4C6F-AC53-A7C472C9165E}" srcOrd="0" destOrd="0" presId="urn:microsoft.com/office/officeart/2005/8/layout/hierarchy1"/>
    <dgm:cxn modelId="{C2A6743E-BD29-40D4-B5C3-06CC26B8A05D}" type="presOf" srcId="{61E20147-786C-4BE4-B375-3115EA94EF22}" destId="{294B9913-44A1-4419-A121-528B8B7F38DC}" srcOrd="0" destOrd="0" presId="urn:microsoft.com/office/officeart/2005/8/layout/hierarchy1"/>
    <dgm:cxn modelId="{E4070B61-C76B-4AC6-B046-B701D0151476}" type="presOf" srcId="{0E458F2B-2B0B-4357-BF50-68671A5BCEC2}" destId="{DCA09603-7A03-4E0A-BAE1-F544FAB63502}" srcOrd="0" destOrd="0" presId="urn:microsoft.com/office/officeart/2005/8/layout/hierarchy1"/>
    <dgm:cxn modelId="{39EB2B51-DBAF-4A66-9420-0837D55A0758}" srcId="{78A19B91-9A8F-476E-8BD2-0CE7A5916C4C}" destId="{0E458F2B-2B0B-4357-BF50-68671A5BCEC2}" srcOrd="1" destOrd="0" parTransId="{1B73C4DE-4B50-47E1-B997-9FFA63CA5410}" sibTransId="{D9C2D171-B29A-441B-BBE8-1672B2918EB6}"/>
    <dgm:cxn modelId="{07B51BB9-9639-4FA0-8155-0244D6875CD2}" srcId="{78A19B91-9A8F-476E-8BD2-0CE7A5916C4C}" destId="{61E20147-786C-4BE4-B375-3115EA94EF22}" srcOrd="0" destOrd="0" parTransId="{E847A42D-8585-4A0D-8370-A5D30841DD0A}" sibTransId="{F7BF7881-61B6-45B5-A23B-CE67466A1CB4}"/>
    <dgm:cxn modelId="{47931402-5386-404C-99A1-4BE2D902CF7F}" type="presParOf" srcId="{1DCDC528-0D97-4C6F-AC53-A7C472C9165E}" destId="{0552000E-0B7D-4FDD-9B59-47F055546F8F}" srcOrd="0" destOrd="0" presId="urn:microsoft.com/office/officeart/2005/8/layout/hierarchy1"/>
    <dgm:cxn modelId="{1F12D142-046D-45D4-95CF-2A7568C511F4}" type="presParOf" srcId="{0552000E-0B7D-4FDD-9B59-47F055546F8F}" destId="{BADABC08-3F82-4813-BC07-D82B335275BC}" srcOrd="0" destOrd="0" presId="urn:microsoft.com/office/officeart/2005/8/layout/hierarchy1"/>
    <dgm:cxn modelId="{AAE4D9D8-BAEC-4A80-9869-740FBD7E7A20}" type="presParOf" srcId="{BADABC08-3F82-4813-BC07-D82B335275BC}" destId="{F356D74C-CFA7-4825-A0B2-93A5BAD43BAA}" srcOrd="0" destOrd="0" presId="urn:microsoft.com/office/officeart/2005/8/layout/hierarchy1"/>
    <dgm:cxn modelId="{6D02C594-D6B9-4E83-B11C-379EBC24A3F1}" type="presParOf" srcId="{BADABC08-3F82-4813-BC07-D82B335275BC}" destId="{294B9913-44A1-4419-A121-528B8B7F38DC}" srcOrd="1" destOrd="0" presId="urn:microsoft.com/office/officeart/2005/8/layout/hierarchy1"/>
    <dgm:cxn modelId="{3F9A37F6-6CE9-4A83-9555-C9DEB6DDCF24}" type="presParOf" srcId="{0552000E-0B7D-4FDD-9B59-47F055546F8F}" destId="{22B95699-32E1-4AD8-BF28-7B25EB34BF00}" srcOrd="1" destOrd="0" presId="urn:microsoft.com/office/officeart/2005/8/layout/hierarchy1"/>
    <dgm:cxn modelId="{2500FE45-57D5-4FC3-85A9-D0899DA83F05}" type="presParOf" srcId="{1DCDC528-0D97-4C6F-AC53-A7C472C9165E}" destId="{5D0A725C-5408-4CD3-A257-FDE6DD39CD78}" srcOrd="1" destOrd="0" presId="urn:microsoft.com/office/officeart/2005/8/layout/hierarchy1"/>
    <dgm:cxn modelId="{B0358505-5128-4DED-9B8D-72C3DE536873}" type="presParOf" srcId="{5D0A725C-5408-4CD3-A257-FDE6DD39CD78}" destId="{8EA32A7A-A6AB-4B59-96D0-5326F26BF4B7}" srcOrd="0" destOrd="0" presId="urn:microsoft.com/office/officeart/2005/8/layout/hierarchy1"/>
    <dgm:cxn modelId="{8C3112A6-683C-4C23-A9F6-36E93E223CE7}" type="presParOf" srcId="{8EA32A7A-A6AB-4B59-96D0-5326F26BF4B7}" destId="{3C8038C2-0AB5-48FE-8ED2-5966D86861A8}" srcOrd="0" destOrd="0" presId="urn:microsoft.com/office/officeart/2005/8/layout/hierarchy1"/>
    <dgm:cxn modelId="{75F98917-382E-4173-A857-D2B512AE8B4A}" type="presParOf" srcId="{8EA32A7A-A6AB-4B59-96D0-5326F26BF4B7}" destId="{DCA09603-7A03-4E0A-BAE1-F544FAB63502}" srcOrd="1" destOrd="0" presId="urn:microsoft.com/office/officeart/2005/8/layout/hierarchy1"/>
    <dgm:cxn modelId="{47C96D08-EE8B-4736-94A0-613F907584CD}" type="presParOf" srcId="{5D0A725C-5408-4CD3-A257-FDE6DD39CD78}" destId="{E200B087-20C4-4873-913D-1259216138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FD7AE-C8D5-4DF8-9646-92F8CE9660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75749E6-DE58-45AB-80BB-BEE14619CCEF}">
      <dgm:prSet custT="1"/>
      <dgm:spPr/>
      <dgm:t>
        <a:bodyPr/>
        <a:lstStyle/>
        <a:p>
          <a:r>
            <a:rPr lang="en-GB" sz="2800" dirty="0"/>
            <a:t>Three things : capacity, support, management</a:t>
          </a:r>
          <a:endParaRPr lang="en-US" sz="2800" dirty="0"/>
        </a:p>
      </dgm:t>
    </dgm:pt>
    <dgm:pt modelId="{C62D5E70-2ACC-4B48-B823-10838A52EDD9}" type="parTrans" cxnId="{D371ECAA-33B5-441D-897F-7BCD78F159B6}">
      <dgm:prSet/>
      <dgm:spPr/>
      <dgm:t>
        <a:bodyPr/>
        <a:lstStyle/>
        <a:p>
          <a:endParaRPr lang="en-US"/>
        </a:p>
      </dgm:t>
    </dgm:pt>
    <dgm:pt modelId="{F71F0A31-4C67-4073-97A4-18C3F02AB127}" type="sibTrans" cxnId="{D371ECAA-33B5-441D-897F-7BCD78F159B6}">
      <dgm:prSet/>
      <dgm:spPr/>
      <dgm:t>
        <a:bodyPr/>
        <a:lstStyle/>
        <a:p>
          <a:endParaRPr lang="en-US"/>
        </a:p>
      </dgm:t>
    </dgm:pt>
    <dgm:pt modelId="{B15FFEBC-953F-4424-A936-BA4A10FE2493}">
      <dgm:prSet custT="1"/>
      <dgm:spPr/>
      <dgm:t>
        <a:bodyPr/>
        <a:lstStyle/>
        <a:p>
          <a:r>
            <a:rPr lang="en-GB" sz="2800" dirty="0"/>
            <a:t>Bubbling without pitch (“blowing a raspberry!”)</a:t>
          </a:r>
          <a:endParaRPr lang="en-US" sz="2800" dirty="0"/>
        </a:p>
      </dgm:t>
    </dgm:pt>
    <dgm:pt modelId="{F991C894-B018-4216-9721-428B01787A00}" type="parTrans" cxnId="{6491588B-D521-46A0-BDD7-03C7033363AF}">
      <dgm:prSet/>
      <dgm:spPr/>
      <dgm:t>
        <a:bodyPr/>
        <a:lstStyle/>
        <a:p>
          <a:endParaRPr lang="en-US"/>
        </a:p>
      </dgm:t>
    </dgm:pt>
    <dgm:pt modelId="{00F3D207-936C-43D5-8785-7DF12E01E18F}" type="sibTrans" cxnId="{6491588B-D521-46A0-BDD7-03C7033363AF}">
      <dgm:prSet/>
      <dgm:spPr/>
      <dgm:t>
        <a:bodyPr/>
        <a:lstStyle/>
        <a:p>
          <a:endParaRPr lang="en-US"/>
        </a:p>
      </dgm:t>
    </dgm:pt>
    <dgm:pt modelId="{549C8E59-AEE2-4E74-9DEC-F5626833068D}">
      <dgm:prSet custT="1"/>
      <dgm:spPr/>
      <dgm:t>
        <a:bodyPr/>
        <a:lstStyle/>
        <a:p>
          <a:r>
            <a:rPr lang="en-GB" sz="2800" dirty="0"/>
            <a:t>Inhale, suspend, exhale</a:t>
          </a:r>
          <a:endParaRPr lang="en-US" sz="2800" dirty="0"/>
        </a:p>
      </dgm:t>
    </dgm:pt>
    <dgm:pt modelId="{0BC166B3-2D08-401E-AB13-B7B5750AB9B8}" type="parTrans" cxnId="{6FBD88DA-F31D-43FE-B840-C0416385FA51}">
      <dgm:prSet/>
      <dgm:spPr/>
      <dgm:t>
        <a:bodyPr/>
        <a:lstStyle/>
        <a:p>
          <a:endParaRPr lang="en-US"/>
        </a:p>
      </dgm:t>
    </dgm:pt>
    <dgm:pt modelId="{E6D5934D-A23C-430C-812F-2294DFD9B4E7}" type="sibTrans" cxnId="{6FBD88DA-F31D-43FE-B840-C0416385FA51}">
      <dgm:prSet/>
      <dgm:spPr/>
      <dgm:t>
        <a:bodyPr/>
        <a:lstStyle/>
        <a:p>
          <a:endParaRPr lang="en-US"/>
        </a:p>
      </dgm:t>
    </dgm:pt>
    <dgm:pt modelId="{AB2B1E8B-1933-403E-B6A9-D79BF7D10184}">
      <dgm:prSet custT="1"/>
      <dgm:spPr/>
      <dgm:t>
        <a:bodyPr/>
        <a:lstStyle/>
        <a:p>
          <a:r>
            <a:rPr lang="en-GB" sz="2800" dirty="0"/>
            <a:t>Hissing to 20, then double time (this is a great workout!)</a:t>
          </a:r>
          <a:endParaRPr lang="en-US" sz="2800" dirty="0"/>
        </a:p>
      </dgm:t>
    </dgm:pt>
    <dgm:pt modelId="{C8F8605F-31D8-4AA5-A5DA-017EE6A5AB54}" type="parTrans" cxnId="{35F3DA3D-DB57-491B-A576-CA9B91968849}">
      <dgm:prSet/>
      <dgm:spPr/>
      <dgm:t>
        <a:bodyPr/>
        <a:lstStyle/>
        <a:p>
          <a:endParaRPr lang="en-US"/>
        </a:p>
      </dgm:t>
    </dgm:pt>
    <dgm:pt modelId="{E5DF6BFB-97B4-46EC-8054-5DC2BC6E29F8}" type="sibTrans" cxnId="{35F3DA3D-DB57-491B-A576-CA9B91968849}">
      <dgm:prSet/>
      <dgm:spPr/>
      <dgm:t>
        <a:bodyPr/>
        <a:lstStyle/>
        <a:p>
          <a:endParaRPr lang="en-US"/>
        </a:p>
      </dgm:t>
    </dgm:pt>
    <dgm:pt modelId="{AB597B51-75D2-44E9-94A3-859934C0425E}" type="pres">
      <dgm:prSet presAssocID="{6E7FD7AE-C8D5-4DF8-9646-92F8CE9660B1}" presName="root" presStyleCnt="0">
        <dgm:presLayoutVars>
          <dgm:dir/>
          <dgm:resizeHandles val="exact"/>
        </dgm:presLayoutVars>
      </dgm:prSet>
      <dgm:spPr/>
    </dgm:pt>
    <dgm:pt modelId="{FE7BC59B-EDCD-46BE-AB51-92A90CFAA86B}" type="pres">
      <dgm:prSet presAssocID="{F75749E6-DE58-45AB-80BB-BEE14619CCEF}" presName="compNode" presStyleCnt="0"/>
      <dgm:spPr/>
    </dgm:pt>
    <dgm:pt modelId="{789BFAF2-62B6-4E11-A50F-361C5CA62D62}" type="pres">
      <dgm:prSet presAssocID="{F75749E6-DE58-45AB-80BB-BEE14619CCEF}" presName="bgRect" presStyleLbl="bgShp" presStyleIdx="0" presStyleCnt="4"/>
      <dgm:spPr/>
    </dgm:pt>
    <dgm:pt modelId="{AEBBDE8F-3E40-4DF2-ADE7-EE723C5046C4}" type="pres">
      <dgm:prSet presAssocID="{F75749E6-DE58-45AB-80BB-BEE14619CC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0B1E975D-F944-4D41-A02C-AE814FEF1785}" type="pres">
      <dgm:prSet presAssocID="{F75749E6-DE58-45AB-80BB-BEE14619CCEF}" presName="spaceRect" presStyleCnt="0"/>
      <dgm:spPr/>
    </dgm:pt>
    <dgm:pt modelId="{B9A36533-6C93-4023-BB73-E77DEFFE15B2}" type="pres">
      <dgm:prSet presAssocID="{F75749E6-DE58-45AB-80BB-BEE14619CCEF}" presName="parTx" presStyleLbl="revTx" presStyleIdx="0" presStyleCnt="4">
        <dgm:presLayoutVars>
          <dgm:chMax val="0"/>
          <dgm:chPref val="0"/>
        </dgm:presLayoutVars>
      </dgm:prSet>
      <dgm:spPr/>
    </dgm:pt>
    <dgm:pt modelId="{75FBB4FF-70CE-49A7-B0C5-B58CB429D28B}" type="pres">
      <dgm:prSet presAssocID="{F71F0A31-4C67-4073-97A4-18C3F02AB127}" presName="sibTrans" presStyleCnt="0"/>
      <dgm:spPr/>
    </dgm:pt>
    <dgm:pt modelId="{1385DD6B-B36E-4101-935C-D06A98CF954B}" type="pres">
      <dgm:prSet presAssocID="{B15FFEBC-953F-4424-A936-BA4A10FE2493}" presName="compNode" presStyleCnt="0"/>
      <dgm:spPr/>
    </dgm:pt>
    <dgm:pt modelId="{51988FD5-28FD-4E19-B0DC-A5227EDB4E73}" type="pres">
      <dgm:prSet presAssocID="{B15FFEBC-953F-4424-A936-BA4A10FE2493}" presName="bgRect" presStyleLbl="bgShp" presStyleIdx="1" presStyleCnt="4"/>
      <dgm:spPr/>
    </dgm:pt>
    <dgm:pt modelId="{23C763A1-8533-4C69-AB75-07EBA4033030}" type="pres">
      <dgm:prSet presAssocID="{B15FFEBC-953F-4424-A936-BA4A10FE24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melon"/>
        </a:ext>
      </dgm:extLst>
    </dgm:pt>
    <dgm:pt modelId="{5A17B997-4512-42FD-8561-0EE039706A29}" type="pres">
      <dgm:prSet presAssocID="{B15FFEBC-953F-4424-A936-BA4A10FE2493}" presName="spaceRect" presStyleCnt="0"/>
      <dgm:spPr/>
    </dgm:pt>
    <dgm:pt modelId="{E19EE059-F4B9-43EF-8C42-BEB9D93E23D4}" type="pres">
      <dgm:prSet presAssocID="{B15FFEBC-953F-4424-A936-BA4A10FE2493}" presName="parTx" presStyleLbl="revTx" presStyleIdx="1" presStyleCnt="4">
        <dgm:presLayoutVars>
          <dgm:chMax val="0"/>
          <dgm:chPref val="0"/>
        </dgm:presLayoutVars>
      </dgm:prSet>
      <dgm:spPr/>
    </dgm:pt>
    <dgm:pt modelId="{D585A1D2-8D2D-4896-BFC8-E16CCAD82D48}" type="pres">
      <dgm:prSet presAssocID="{00F3D207-936C-43D5-8785-7DF12E01E18F}" presName="sibTrans" presStyleCnt="0"/>
      <dgm:spPr/>
    </dgm:pt>
    <dgm:pt modelId="{9A278CED-D7DD-4794-8527-5F7AA384184C}" type="pres">
      <dgm:prSet presAssocID="{549C8E59-AEE2-4E74-9DEC-F5626833068D}" presName="compNode" presStyleCnt="0"/>
      <dgm:spPr/>
    </dgm:pt>
    <dgm:pt modelId="{8A1EDAD7-D80F-46F5-9A82-D49EF08FE635}" type="pres">
      <dgm:prSet presAssocID="{549C8E59-AEE2-4E74-9DEC-F5626833068D}" presName="bgRect" presStyleLbl="bgShp" presStyleIdx="2" presStyleCnt="4"/>
      <dgm:spPr/>
    </dgm:pt>
    <dgm:pt modelId="{D15C67B7-5638-409B-9112-6719206F15B6}" type="pres">
      <dgm:prSet presAssocID="{549C8E59-AEE2-4E74-9DEC-F562683306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moking"/>
        </a:ext>
      </dgm:extLst>
    </dgm:pt>
    <dgm:pt modelId="{E25F9A49-1C5A-484B-BBD8-EE1EAE890CD1}" type="pres">
      <dgm:prSet presAssocID="{549C8E59-AEE2-4E74-9DEC-F5626833068D}" presName="spaceRect" presStyleCnt="0"/>
      <dgm:spPr/>
    </dgm:pt>
    <dgm:pt modelId="{F663878F-67DD-424F-8B04-CE15F26FE525}" type="pres">
      <dgm:prSet presAssocID="{549C8E59-AEE2-4E74-9DEC-F5626833068D}" presName="parTx" presStyleLbl="revTx" presStyleIdx="2" presStyleCnt="4">
        <dgm:presLayoutVars>
          <dgm:chMax val="0"/>
          <dgm:chPref val="0"/>
        </dgm:presLayoutVars>
      </dgm:prSet>
      <dgm:spPr/>
    </dgm:pt>
    <dgm:pt modelId="{1406B42A-4FC9-4CC4-9172-878115C28C80}" type="pres">
      <dgm:prSet presAssocID="{E6D5934D-A23C-430C-812F-2294DFD9B4E7}" presName="sibTrans" presStyleCnt="0"/>
      <dgm:spPr/>
    </dgm:pt>
    <dgm:pt modelId="{F7D54243-B3AC-48D8-882A-3E94C55AAC57}" type="pres">
      <dgm:prSet presAssocID="{AB2B1E8B-1933-403E-B6A9-D79BF7D10184}" presName="compNode" presStyleCnt="0"/>
      <dgm:spPr/>
    </dgm:pt>
    <dgm:pt modelId="{5045FF46-CAC5-42A3-B42C-867AEB39F48E}" type="pres">
      <dgm:prSet presAssocID="{AB2B1E8B-1933-403E-B6A9-D79BF7D10184}" presName="bgRect" presStyleLbl="bgShp" presStyleIdx="3" presStyleCnt="4"/>
      <dgm:spPr/>
    </dgm:pt>
    <dgm:pt modelId="{FED2319A-3743-401C-A883-77837474786B}" type="pres">
      <dgm:prSet presAssocID="{AB2B1E8B-1933-403E-B6A9-D79BF7D101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uscle Arm"/>
        </a:ext>
      </dgm:extLst>
    </dgm:pt>
    <dgm:pt modelId="{554EEC3C-C694-4D1B-900C-C0DBAF350013}" type="pres">
      <dgm:prSet presAssocID="{AB2B1E8B-1933-403E-B6A9-D79BF7D10184}" presName="spaceRect" presStyleCnt="0"/>
      <dgm:spPr/>
    </dgm:pt>
    <dgm:pt modelId="{55BDFB50-303B-41D1-B774-746B60DF82B8}" type="pres">
      <dgm:prSet presAssocID="{AB2B1E8B-1933-403E-B6A9-D79BF7D10184}" presName="parTx" presStyleLbl="revTx" presStyleIdx="3" presStyleCnt="4">
        <dgm:presLayoutVars>
          <dgm:chMax val="0"/>
          <dgm:chPref val="0"/>
        </dgm:presLayoutVars>
      </dgm:prSet>
      <dgm:spPr/>
    </dgm:pt>
  </dgm:ptLst>
  <dgm:cxnLst>
    <dgm:cxn modelId="{A8232500-065E-4FB0-B154-82A2BE3E6C69}" type="presOf" srcId="{AB2B1E8B-1933-403E-B6A9-D79BF7D10184}" destId="{55BDFB50-303B-41D1-B774-746B60DF82B8}" srcOrd="0" destOrd="0" presId="urn:microsoft.com/office/officeart/2018/2/layout/IconVerticalSolidList"/>
    <dgm:cxn modelId="{DC122005-DD2F-4F27-9937-31C86E5640A5}" type="presOf" srcId="{F75749E6-DE58-45AB-80BB-BEE14619CCEF}" destId="{B9A36533-6C93-4023-BB73-E77DEFFE15B2}" srcOrd="0" destOrd="0" presId="urn:microsoft.com/office/officeart/2018/2/layout/IconVerticalSolidList"/>
    <dgm:cxn modelId="{35F3DA3D-DB57-491B-A576-CA9B91968849}" srcId="{6E7FD7AE-C8D5-4DF8-9646-92F8CE9660B1}" destId="{AB2B1E8B-1933-403E-B6A9-D79BF7D10184}" srcOrd="3" destOrd="0" parTransId="{C8F8605F-31D8-4AA5-A5DA-017EE6A5AB54}" sibTransId="{E5DF6BFB-97B4-46EC-8054-5DC2BC6E29F8}"/>
    <dgm:cxn modelId="{B670B45E-8EDF-4FC0-BED5-F1393F9E208A}" type="presOf" srcId="{6E7FD7AE-C8D5-4DF8-9646-92F8CE9660B1}" destId="{AB597B51-75D2-44E9-94A3-859934C0425E}" srcOrd="0" destOrd="0" presId="urn:microsoft.com/office/officeart/2018/2/layout/IconVerticalSolidList"/>
    <dgm:cxn modelId="{6491588B-D521-46A0-BDD7-03C7033363AF}" srcId="{6E7FD7AE-C8D5-4DF8-9646-92F8CE9660B1}" destId="{B15FFEBC-953F-4424-A936-BA4A10FE2493}" srcOrd="1" destOrd="0" parTransId="{F991C894-B018-4216-9721-428B01787A00}" sibTransId="{00F3D207-936C-43D5-8785-7DF12E01E18F}"/>
    <dgm:cxn modelId="{EB2D618E-328E-4B7D-9DDA-5F0F26F5CD09}" type="presOf" srcId="{549C8E59-AEE2-4E74-9DEC-F5626833068D}" destId="{F663878F-67DD-424F-8B04-CE15F26FE525}" srcOrd="0" destOrd="0" presId="urn:microsoft.com/office/officeart/2018/2/layout/IconVerticalSolidList"/>
    <dgm:cxn modelId="{D371ECAA-33B5-441D-897F-7BCD78F159B6}" srcId="{6E7FD7AE-C8D5-4DF8-9646-92F8CE9660B1}" destId="{F75749E6-DE58-45AB-80BB-BEE14619CCEF}" srcOrd="0" destOrd="0" parTransId="{C62D5E70-2ACC-4B48-B823-10838A52EDD9}" sibTransId="{F71F0A31-4C67-4073-97A4-18C3F02AB127}"/>
    <dgm:cxn modelId="{1BEF94CA-76AD-4BF5-B723-4DF054923F2E}" type="presOf" srcId="{B15FFEBC-953F-4424-A936-BA4A10FE2493}" destId="{E19EE059-F4B9-43EF-8C42-BEB9D93E23D4}" srcOrd="0" destOrd="0" presId="urn:microsoft.com/office/officeart/2018/2/layout/IconVerticalSolidList"/>
    <dgm:cxn modelId="{6FBD88DA-F31D-43FE-B840-C0416385FA51}" srcId="{6E7FD7AE-C8D5-4DF8-9646-92F8CE9660B1}" destId="{549C8E59-AEE2-4E74-9DEC-F5626833068D}" srcOrd="2" destOrd="0" parTransId="{0BC166B3-2D08-401E-AB13-B7B5750AB9B8}" sibTransId="{E6D5934D-A23C-430C-812F-2294DFD9B4E7}"/>
    <dgm:cxn modelId="{93C706F1-46D9-4DCE-8CF1-9CFFA739E20B}" type="presParOf" srcId="{AB597B51-75D2-44E9-94A3-859934C0425E}" destId="{FE7BC59B-EDCD-46BE-AB51-92A90CFAA86B}" srcOrd="0" destOrd="0" presId="urn:microsoft.com/office/officeart/2018/2/layout/IconVerticalSolidList"/>
    <dgm:cxn modelId="{A236739D-A96F-4161-9E49-F647651C14CF}" type="presParOf" srcId="{FE7BC59B-EDCD-46BE-AB51-92A90CFAA86B}" destId="{789BFAF2-62B6-4E11-A50F-361C5CA62D62}" srcOrd="0" destOrd="0" presId="urn:microsoft.com/office/officeart/2018/2/layout/IconVerticalSolidList"/>
    <dgm:cxn modelId="{1E1E3EEA-086E-486C-B030-06AB4D0D74EF}" type="presParOf" srcId="{FE7BC59B-EDCD-46BE-AB51-92A90CFAA86B}" destId="{AEBBDE8F-3E40-4DF2-ADE7-EE723C5046C4}" srcOrd="1" destOrd="0" presId="urn:microsoft.com/office/officeart/2018/2/layout/IconVerticalSolidList"/>
    <dgm:cxn modelId="{34E54660-7468-486B-8E08-B8FEDA6D2280}" type="presParOf" srcId="{FE7BC59B-EDCD-46BE-AB51-92A90CFAA86B}" destId="{0B1E975D-F944-4D41-A02C-AE814FEF1785}" srcOrd="2" destOrd="0" presId="urn:microsoft.com/office/officeart/2018/2/layout/IconVerticalSolidList"/>
    <dgm:cxn modelId="{1880EC83-A978-4DFC-9AFE-BAFAB86BEF25}" type="presParOf" srcId="{FE7BC59B-EDCD-46BE-AB51-92A90CFAA86B}" destId="{B9A36533-6C93-4023-BB73-E77DEFFE15B2}" srcOrd="3" destOrd="0" presId="urn:microsoft.com/office/officeart/2018/2/layout/IconVerticalSolidList"/>
    <dgm:cxn modelId="{602C59CF-36CA-4800-936D-1CF56B01E37B}" type="presParOf" srcId="{AB597B51-75D2-44E9-94A3-859934C0425E}" destId="{75FBB4FF-70CE-49A7-B0C5-B58CB429D28B}" srcOrd="1" destOrd="0" presId="urn:microsoft.com/office/officeart/2018/2/layout/IconVerticalSolidList"/>
    <dgm:cxn modelId="{88061F94-37EF-4D6C-8672-4FBAD2B97EB7}" type="presParOf" srcId="{AB597B51-75D2-44E9-94A3-859934C0425E}" destId="{1385DD6B-B36E-4101-935C-D06A98CF954B}" srcOrd="2" destOrd="0" presId="urn:microsoft.com/office/officeart/2018/2/layout/IconVerticalSolidList"/>
    <dgm:cxn modelId="{B5A606C3-53E9-4B82-8CA9-F75C0758CE1A}" type="presParOf" srcId="{1385DD6B-B36E-4101-935C-D06A98CF954B}" destId="{51988FD5-28FD-4E19-B0DC-A5227EDB4E73}" srcOrd="0" destOrd="0" presId="urn:microsoft.com/office/officeart/2018/2/layout/IconVerticalSolidList"/>
    <dgm:cxn modelId="{991C9631-2E46-4324-86D8-D7D3E6C34D0B}" type="presParOf" srcId="{1385DD6B-B36E-4101-935C-D06A98CF954B}" destId="{23C763A1-8533-4C69-AB75-07EBA4033030}" srcOrd="1" destOrd="0" presId="urn:microsoft.com/office/officeart/2018/2/layout/IconVerticalSolidList"/>
    <dgm:cxn modelId="{6466EEB2-D026-4AC2-A74C-9E11A51D801B}" type="presParOf" srcId="{1385DD6B-B36E-4101-935C-D06A98CF954B}" destId="{5A17B997-4512-42FD-8561-0EE039706A29}" srcOrd="2" destOrd="0" presId="urn:microsoft.com/office/officeart/2018/2/layout/IconVerticalSolidList"/>
    <dgm:cxn modelId="{AC26AD9E-5357-4721-AC65-B64DB1239622}" type="presParOf" srcId="{1385DD6B-B36E-4101-935C-D06A98CF954B}" destId="{E19EE059-F4B9-43EF-8C42-BEB9D93E23D4}" srcOrd="3" destOrd="0" presId="urn:microsoft.com/office/officeart/2018/2/layout/IconVerticalSolidList"/>
    <dgm:cxn modelId="{D2B7B10A-F259-43AF-AB92-600E500214AD}" type="presParOf" srcId="{AB597B51-75D2-44E9-94A3-859934C0425E}" destId="{D585A1D2-8D2D-4896-BFC8-E16CCAD82D48}" srcOrd="3" destOrd="0" presId="urn:microsoft.com/office/officeart/2018/2/layout/IconVerticalSolidList"/>
    <dgm:cxn modelId="{8B4DAD31-6F92-4F8B-96A7-5552304B9C72}" type="presParOf" srcId="{AB597B51-75D2-44E9-94A3-859934C0425E}" destId="{9A278CED-D7DD-4794-8527-5F7AA384184C}" srcOrd="4" destOrd="0" presId="urn:microsoft.com/office/officeart/2018/2/layout/IconVerticalSolidList"/>
    <dgm:cxn modelId="{2F46AFD9-5E7F-48D5-A121-A593AB9E6419}" type="presParOf" srcId="{9A278CED-D7DD-4794-8527-5F7AA384184C}" destId="{8A1EDAD7-D80F-46F5-9A82-D49EF08FE635}" srcOrd="0" destOrd="0" presId="urn:microsoft.com/office/officeart/2018/2/layout/IconVerticalSolidList"/>
    <dgm:cxn modelId="{C09BE2A9-DE71-49D0-9669-B02A9A4BEA79}" type="presParOf" srcId="{9A278CED-D7DD-4794-8527-5F7AA384184C}" destId="{D15C67B7-5638-409B-9112-6719206F15B6}" srcOrd="1" destOrd="0" presId="urn:microsoft.com/office/officeart/2018/2/layout/IconVerticalSolidList"/>
    <dgm:cxn modelId="{02B75B65-1D1C-4410-80B1-A79961C0FEBA}" type="presParOf" srcId="{9A278CED-D7DD-4794-8527-5F7AA384184C}" destId="{E25F9A49-1C5A-484B-BBD8-EE1EAE890CD1}" srcOrd="2" destOrd="0" presId="urn:microsoft.com/office/officeart/2018/2/layout/IconVerticalSolidList"/>
    <dgm:cxn modelId="{B05C40A1-A253-4FEE-ABAF-82B9ABD5ACE3}" type="presParOf" srcId="{9A278CED-D7DD-4794-8527-5F7AA384184C}" destId="{F663878F-67DD-424F-8B04-CE15F26FE525}" srcOrd="3" destOrd="0" presId="urn:microsoft.com/office/officeart/2018/2/layout/IconVerticalSolidList"/>
    <dgm:cxn modelId="{157BA51D-B7FF-48C0-A2B4-ADDD341AE4BD}" type="presParOf" srcId="{AB597B51-75D2-44E9-94A3-859934C0425E}" destId="{1406B42A-4FC9-4CC4-9172-878115C28C80}" srcOrd="5" destOrd="0" presId="urn:microsoft.com/office/officeart/2018/2/layout/IconVerticalSolidList"/>
    <dgm:cxn modelId="{A33A0F76-8D82-4223-9E73-90B0FA916828}" type="presParOf" srcId="{AB597B51-75D2-44E9-94A3-859934C0425E}" destId="{F7D54243-B3AC-48D8-882A-3E94C55AAC57}" srcOrd="6" destOrd="0" presId="urn:microsoft.com/office/officeart/2018/2/layout/IconVerticalSolidList"/>
    <dgm:cxn modelId="{B6DFDEDA-7D95-4FFE-AEA5-911364BC49BC}" type="presParOf" srcId="{F7D54243-B3AC-48D8-882A-3E94C55AAC57}" destId="{5045FF46-CAC5-42A3-B42C-867AEB39F48E}" srcOrd="0" destOrd="0" presId="urn:microsoft.com/office/officeart/2018/2/layout/IconVerticalSolidList"/>
    <dgm:cxn modelId="{7A1A25DE-5D6E-4226-9631-CCDA44CE3126}" type="presParOf" srcId="{F7D54243-B3AC-48D8-882A-3E94C55AAC57}" destId="{FED2319A-3743-401C-A883-77837474786B}" srcOrd="1" destOrd="0" presId="urn:microsoft.com/office/officeart/2018/2/layout/IconVerticalSolidList"/>
    <dgm:cxn modelId="{63342F79-6ACA-4C15-8114-2C3663618DE9}" type="presParOf" srcId="{F7D54243-B3AC-48D8-882A-3E94C55AAC57}" destId="{554EEC3C-C694-4D1B-900C-C0DBAF350013}" srcOrd="2" destOrd="0" presId="urn:microsoft.com/office/officeart/2018/2/layout/IconVerticalSolidList"/>
    <dgm:cxn modelId="{217FA6E1-B28A-4630-AA9A-A4824BE47936}" type="presParOf" srcId="{F7D54243-B3AC-48D8-882A-3E94C55AAC57}" destId="{55BDFB50-303B-41D1-B774-746B60DF82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E4BB9B-D83C-4CBC-8AC1-26C16E3038B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1F4AD8A-D01D-45B6-8921-B1CE67574C03}">
      <dgm:prSet/>
      <dgm:spPr/>
      <dgm:t>
        <a:bodyPr/>
        <a:lstStyle/>
        <a:p>
          <a:r>
            <a:rPr lang="en-GB"/>
            <a:t>The BEST way to keep your voice in shape</a:t>
          </a:r>
          <a:endParaRPr lang="en-US"/>
        </a:p>
      </dgm:t>
    </dgm:pt>
    <dgm:pt modelId="{A114775A-344F-4D5F-846C-35BF65C716AB}" type="parTrans" cxnId="{AEAA6427-1B65-412D-B802-CEA5CD4C2793}">
      <dgm:prSet/>
      <dgm:spPr/>
      <dgm:t>
        <a:bodyPr/>
        <a:lstStyle/>
        <a:p>
          <a:endParaRPr lang="en-US"/>
        </a:p>
      </dgm:t>
    </dgm:pt>
    <dgm:pt modelId="{91A479A7-749D-48E7-BC69-EB30A0F5EF01}" type="sibTrans" cxnId="{AEAA6427-1B65-412D-B802-CEA5CD4C2793}">
      <dgm:prSet/>
      <dgm:spPr/>
      <dgm:t>
        <a:bodyPr/>
        <a:lstStyle/>
        <a:p>
          <a:endParaRPr lang="en-US"/>
        </a:p>
      </dgm:t>
    </dgm:pt>
    <dgm:pt modelId="{EB516046-0D8B-47BE-B6BC-349E157F191D}">
      <dgm:prSet/>
      <dgm:spPr/>
      <dgm:t>
        <a:bodyPr/>
        <a:lstStyle/>
        <a:p>
          <a:r>
            <a:rPr lang="en-GB"/>
            <a:t>Humming, NG sirens, bubbling, ZZZZ, VVVV, and the best of all : Straw Phonation</a:t>
          </a:r>
          <a:endParaRPr lang="en-US"/>
        </a:p>
      </dgm:t>
    </dgm:pt>
    <dgm:pt modelId="{66419FFF-EDE5-421D-9F78-D2249FC3AC9E}" type="parTrans" cxnId="{4C6E0177-E2BF-4246-93A5-C180D5E7230A}">
      <dgm:prSet/>
      <dgm:spPr/>
      <dgm:t>
        <a:bodyPr/>
        <a:lstStyle/>
        <a:p>
          <a:endParaRPr lang="en-US"/>
        </a:p>
      </dgm:t>
    </dgm:pt>
    <dgm:pt modelId="{F9328FDF-2F88-458C-9D84-18457B24336E}" type="sibTrans" cxnId="{4C6E0177-E2BF-4246-93A5-C180D5E7230A}">
      <dgm:prSet/>
      <dgm:spPr/>
      <dgm:t>
        <a:bodyPr/>
        <a:lstStyle/>
        <a:p>
          <a:endParaRPr lang="en-US"/>
        </a:p>
      </dgm:t>
    </dgm:pt>
    <dgm:pt modelId="{32C707A8-A9A6-4F33-A36F-8F68225BBCA4}" type="pres">
      <dgm:prSet presAssocID="{41E4BB9B-D83C-4CBC-8AC1-26C16E3038B4}" presName="hierChild1" presStyleCnt="0">
        <dgm:presLayoutVars>
          <dgm:chPref val="1"/>
          <dgm:dir/>
          <dgm:animOne val="branch"/>
          <dgm:animLvl val="lvl"/>
          <dgm:resizeHandles/>
        </dgm:presLayoutVars>
      </dgm:prSet>
      <dgm:spPr/>
    </dgm:pt>
    <dgm:pt modelId="{23055A22-EA27-441B-A911-20A9EBFE69BA}" type="pres">
      <dgm:prSet presAssocID="{B1F4AD8A-D01D-45B6-8921-B1CE67574C03}" presName="hierRoot1" presStyleCnt="0"/>
      <dgm:spPr/>
    </dgm:pt>
    <dgm:pt modelId="{3A4B46FD-454E-4BA7-84EA-506175F609F8}" type="pres">
      <dgm:prSet presAssocID="{B1F4AD8A-D01D-45B6-8921-B1CE67574C03}" presName="composite" presStyleCnt="0"/>
      <dgm:spPr/>
    </dgm:pt>
    <dgm:pt modelId="{F4ECBA1A-02DD-406A-9DC0-DBB67271240C}" type="pres">
      <dgm:prSet presAssocID="{B1F4AD8A-D01D-45B6-8921-B1CE67574C03}" presName="background" presStyleLbl="node0" presStyleIdx="0" presStyleCnt="2"/>
      <dgm:spPr/>
    </dgm:pt>
    <dgm:pt modelId="{13547075-E405-4C19-8FE5-F28984F21116}" type="pres">
      <dgm:prSet presAssocID="{B1F4AD8A-D01D-45B6-8921-B1CE67574C03}" presName="text" presStyleLbl="fgAcc0" presStyleIdx="0" presStyleCnt="2">
        <dgm:presLayoutVars>
          <dgm:chPref val="3"/>
        </dgm:presLayoutVars>
      </dgm:prSet>
      <dgm:spPr/>
    </dgm:pt>
    <dgm:pt modelId="{9AF711A2-09CC-4B0E-8FEC-FF32B04C8451}" type="pres">
      <dgm:prSet presAssocID="{B1F4AD8A-D01D-45B6-8921-B1CE67574C03}" presName="hierChild2" presStyleCnt="0"/>
      <dgm:spPr/>
    </dgm:pt>
    <dgm:pt modelId="{DF49E940-3552-4542-997E-93A21EC4B229}" type="pres">
      <dgm:prSet presAssocID="{EB516046-0D8B-47BE-B6BC-349E157F191D}" presName="hierRoot1" presStyleCnt="0"/>
      <dgm:spPr/>
    </dgm:pt>
    <dgm:pt modelId="{85985CF3-25CA-45BD-A8B6-8044B3A70B78}" type="pres">
      <dgm:prSet presAssocID="{EB516046-0D8B-47BE-B6BC-349E157F191D}" presName="composite" presStyleCnt="0"/>
      <dgm:spPr/>
    </dgm:pt>
    <dgm:pt modelId="{E8AC787B-8DFF-46B4-A83B-49FF6F0CE3E6}" type="pres">
      <dgm:prSet presAssocID="{EB516046-0D8B-47BE-B6BC-349E157F191D}" presName="background" presStyleLbl="node0" presStyleIdx="1" presStyleCnt="2"/>
      <dgm:spPr/>
    </dgm:pt>
    <dgm:pt modelId="{7FAA35DF-6F85-4767-831F-83D241726025}" type="pres">
      <dgm:prSet presAssocID="{EB516046-0D8B-47BE-B6BC-349E157F191D}" presName="text" presStyleLbl="fgAcc0" presStyleIdx="1" presStyleCnt="2">
        <dgm:presLayoutVars>
          <dgm:chPref val="3"/>
        </dgm:presLayoutVars>
      </dgm:prSet>
      <dgm:spPr/>
    </dgm:pt>
    <dgm:pt modelId="{FCA87C74-0CE6-4EF3-B5CB-9E73AAA15973}" type="pres">
      <dgm:prSet presAssocID="{EB516046-0D8B-47BE-B6BC-349E157F191D}" presName="hierChild2" presStyleCnt="0"/>
      <dgm:spPr/>
    </dgm:pt>
  </dgm:ptLst>
  <dgm:cxnLst>
    <dgm:cxn modelId="{C53FBB20-BFAD-4CB1-A433-9CCA4DB46D0F}" type="presOf" srcId="{EB516046-0D8B-47BE-B6BC-349E157F191D}" destId="{7FAA35DF-6F85-4767-831F-83D241726025}" srcOrd="0" destOrd="0" presId="urn:microsoft.com/office/officeart/2005/8/layout/hierarchy1"/>
    <dgm:cxn modelId="{AEAA6427-1B65-412D-B802-CEA5CD4C2793}" srcId="{41E4BB9B-D83C-4CBC-8AC1-26C16E3038B4}" destId="{B1F4AD8A-D01D-45B6-8921-B1CE67574C03}" srcOrd="0" destOrd="0" parTransId="{A114775A-344F-4D5F-846C-35BF65C716AB}" sibTransId="{91A479A7-749D-48E7-BC69-EB30A0F5EF01}"/>
    <dgm:cxn modelId="{197EB571-FCC1-44FD-88C0-D66124780FA1}" type="presOf" srcId="{41E4BB9B-D83C-4CBC-8AC1-26C16E3038B4}" destId="{32C707A8-A9A6-4F33-A36F-8F68225BBCA4}" srcOrd="0" destOrd="0" presId="urn:microsoft.com/office/officeart/2005/8/layout/hierarchy1"/>
    <dgm:cxn modelId="{4C6E0177-E2BF-4246-93A5-C180D5E7230A}" srcId="{41E4BB9B-D83C-4CBC-8AC1-26C16E3038B4}" destId="{EB516046-0D8B-47BE-B6BC-349E157F191D}" srcOrd="1" destOrd="0" parTransId="{66419FFF-EDE5-421D-9F78-D2249FC3AC9E}" sibTransId="{F9328FDF-2F88-458C-9D84-18457B24336E}"/>
    <dgm:cxn modelId="{2ECB9BDA-C919-4BF4-B81B-A21F44E38387}" type="presOf" srcId="{B1F4AD8A-D01D-45B6-8921-B1CE67574C03}" destId="{13547075-E405-4C19-8FE5-F28984F21116}" srcOrd="0" destOrd="0" presId="urn:microsoft.com/office/officeart/2005/8/layout/hierarchy1"/>
    <dgm:cxn modelId="{CA6EE038-E662-40DF-BEFE-0EB9182CDB92}" type="presParOf" srcId="{32C707A8-A9A6-4F33-A36F-8F68225BBCA4}" destId="{23055A22-EA27-441B-A911-20A9EBFE69BA}" srcOrd="0" destOrd="0" presId="urn:microsoft.com/office/officeart/2005/8/layout/hierarchy1"/>
    <dgm:cxn modelId="{7EE03C13-61C0-40BC-BF02-80C2C4E4A6F3}" type="presParOf" srcId="{23055A22-EA27-441B-A911-20A9EBFE69BA}" destId="{3A4B46FD-454E-4BA7-84EA-506175F609F8}" srcOrd="0" destOrd="0" presId="urn:microsoft.com/office/officeart/2005/8/layout/hierarchy1"/>
    <dgm:cxn modelId="{2FBE9A39-2ECD-4FE4-844A-84138D712777}" type="presParOf" srcId="{3A4B46FD-454E-4BA7-84EA-506175F609F8}" destId="{F4ECBA1A-02DD-406A-9DC0-DBB67271240C}" srcOrd="0" destOrd="0" presId="urn:microsoft.com/office/officeart/2005/8/layout/hierarchy1"/>
    <dgm:cxn modelId="{0B072D2F-7DB1-485C-9593-2BDD48ACEC66}" type="presParOf" srcId="{3A4B46FD-454E-4BA7-84EA-506175F609F8}" destId="{13547075-E405-4C19-8FE5-F28984F21116}" srcOrd="1" destOrd="0" presId="urn:microsoft.com/office/officeart/2005/8/layout/hierarchy1"/>
    <dgm:cxn modelId="{D0FB33AA-B0A4-4310-9E87-2ED020FABA3D}" type="presParOf" srcId="{23055A22-EA27-441B-A911-20A9EBFE69BA}" destId="{9AF711A2-09CC-4B0E-8FEC-FF32B04C8451}" srcOrd="1" destOrd="0" presId="urn:microsoft.com/office/officeart/2005/8/layout/hierarchy1"/>
    <dgm:cxn modelId="{49406B19-76E4-45BF-A386-2D9460DDB3EE}" type="presParOf" srcId="{32C707A8-A9A6-4F33-A36F-8F68225BBCA4}" destId="{DF49E940-3552-4542-997E-93A21EC4B229}" srcOrd="1" destOrd="0" presId="urn:microsoft.com/office/officeart/2005/8/layout/hierarchy1"/>
    <dgm:cxn modelId="{5A606D74-3B6E-4C2D-B820-951E31D8B5B4}" type="presParOf" srcId="{DF49E940-3552-4542-997E-93A21EC4B229}" destId="{85985CF3-25CA-45BD-A8B6-8044B3A70B78}" srcOrd="0" destOrd="0" presId="urn:microsoft.com/office/officeart/2005/8/layout/hierarchy1"/>
    <dgm:cxn modelId="{9FE8B2DA-6E57-44E6-9AED-8617C1A81660}" type="presParOf" srcId="{85985CF3-25CA-45BD-A8B6-8044B3A70B78}" destId="{E8AC787B-8DFF-46B4-A83B-49FF6F0CE3E6}" srcOrd="0" destOrd="0" presId="urn:microsoft.com/office/officeart/2005/8/layout/hierarchy1"/>
    <dgm:cxn modelId="{9978CCCF-0E26-432B-8709-59048B6B91BB}" type="presParOf" srcId="{85985CF3-25CA-45BD-A8B6-8044B3A70B78}" destId="{7FAA35DF-6F85-4767-831F-83D241726025}" srcOrd="1" destOrd="0" presId="urn:microsoft.com/office/officeart/2005/8/layout/hierarchy1"/>
    <dgm:cxn modelId="{E5F971C7-728B-4255-8667-5E3DD06CAB37}" type="presParOf" srcId="{DF49E940-3552-4542-997E-93A21EC4B229}" destId="{FCA87C74-0CE6-4EF3-B5CB-9E73AAA159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6D74C-CFA7-4825-A0B2-93A5BAD43BAA}">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B9913-44A1-4419-A121-528B8B7F38DC}">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a:t>Always strive to sing with a </a:t>
          </a:r>
          <a:r>
            <a:rPr lang="en-GB" sz="4400" b="1" kern="1200"/>
            <a:t>freely produced sound</a:t>
          </a:r>
          <a:endParaRPr lang="en-US" sz="4400" kern="1200"/>
        </a:p>
      </dsp:txBody>
      <dsp:txXfrm>
        <a:off x="706207" y="551349"/>
        <a:ext cx="4264426" cy="2647776"/>
      </dsp:txXfrm>
    </dsp:sp>
    <dsp:sp modelId="{3C8038C2-0AB5-48FE-8ED2-5966D86861A8}">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09603-7A03-4E0A-BAE1-F544FAB63502}">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a:t>Sing often! Sing daily!</a:t>
          </a:r>
          <a:endParaRPr lang="en-US" sz="4400" kern="1200"/>
        </a:p>
      </dsp:txBody>
      <dsp:txXfrm>
        <a:off x="6119647" y="551349"/>
        <a:ext cx="4264426" cy="2647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BFAF2-62B6-4E11-A50F-361C5CA62D62}">
      <dsp:nvSpPr>
        <dsp:cNvPr id="0" name=""/>
        <dsp:cNvSpPr/>
      </dsp:nvSpPr>
      <dsp:spPr>
        <a:xfrm>
          <a:off x="0" y="2312"/>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BBDE8F-3E40-4DF2-ADE7-EE723C5046C4}">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A36533-6C93-4023-BB73-E77DEFFE15B2}">
      <dsp:nvSpPr>
        <dsp:cNvPr id="0" name=""/>
        <dsp:cNvSpPr/>
      </dsp:nvSpPr>
      <dsp:spPr>
        <a:xfrm>
          <a:off x="1353781" y="2312"/>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1244600">
            <a:lnSpc>
              <a:spcPct val="90000"/>
            </a:lnSpc>
            <a:spcBef>
              <a:spcPct val="0"/>
            </a:spcBef>
            <a:spcAft>
              <a:spcPct val="35000"/>
            </a:spcAft>
            <a:buNone/>
          </a:pPr>
          <a:r>
            <a:rPr lang="en-GB" sz="2800" kern="1200" dirty="0"/>
            <a:t>Three things : capacity, support, management</a:t>
          </a:r>
          <a:endParaRPr lang="en-US" sz="2800" kern="1200" dirty="0"/>
        </a:p>
      </dsp:txBody>
      <dsp:txXfrm>
        <a:off x="1353781" y="2312"/>
        <a:ext cx="4915256" cy="1172105"/>
      </dsp:txXfrm>
    </dsp:sp>
    <dsp:sp modelId="{51988FD5-28FD-4E19-B0DC-A5227EDB4E73}">
      <dsp:nvSpPr>
        <dsp:cNvPr id="0" name=""/>
        <dsp:cNvSpPr/>
      </dsp:nvSpPr>
      <dsp:spPr>
        <a:xfrm>
          <a:off x="0" y="1467444"/>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763A1-8533-4C69-AB75-07EBA4033030}">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EE059-F4B9-43EF-8C42-BEB9D93E23D4}">
      <dsp:nvSpPr>
        <dsp:cNvPr id="0" name=""/>
        <dsp:cNvSpPr/>
      </dsp:nvSpPr>
      <dsp:spPr>
        <a:xfrm>
          <a:off x="1353781" y="1467444"/>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1244600">
            <a:lnSpc>
              <a:spcPct val="90000"/>
            </a:lnSpc>
            <a:spcBef>
              <a:spcPct val="0"/>
            </a:spcBef>
            <a:spcAft>
              <a:spcPct val="35000"/>
            </a:spcAft>
            <a:buNone/>
          </a:pPr>
          <a:r>
            <a:rPr lang="en-GB" sz="2800" kern="1200" dirty="0"/>
            <a:t>Bubbling without pitch (“blowing a raspberry!”)</a:t>
          </a:r>
          <a:endParaRPr lang="en-US" sz="2800" kern="1200" dirty="0"/>
        </a:p>
      </dsp:txBody>
      <dsp:txXfrm>
        <a:off x="1353781" y="1467444"/>
        <a:ext cx="4915256" cy="1172105"/>
      </dsp:txXfrm>
    </dsp:sp>
    <dsp:sp modelId="{8A1EDAD7-D80F-46F5-9A82-D49EF08FE635}">
      <dsp:nvSpPr>
        <dsp:cNvPr id="0" name=""/>
        <dsp:cNvSpPr/>
      </dsp:nvSpPr>
      <dsp:spPr>
        <a:xfrm>
          <a:off x="0" y="2932575"/>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C67B7-5638-409B-9112-6719206F15B6}">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3878F-67DD-424F-8B04-CE15F26FE525}">
      <dsp:nvSpPr>
        <dsp:cNvPr id="0" name=""/>
        <dsp:cNvSpPr/>
      </dsp:nvSpPr>
      <dsp:spPr>
        <a:xfrm>
          <a:off x="1353781" y="2932575"/>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1244600">
            <a:lnSpc>
              <a:spcPct val="90000"/>
            </a:lnSpc>
            <a:spcBef>
              <a:spcPct val="0"/>
            </a:spcBef>
            <a:spcAft>
              <a:spcPct val="35000"/>
            </a:spcAft>
            <a:buNone/>
          </a:pPr>
          <a:r>
            <a:rPr lang="en-GB" sz="2800" kern="1200" dirty="0"/>
            <a:t>Inhale, suspend, exhale</a:t>
          </a:r>
          <a:endParaRPr lang="en-US" sz="2800" kern="1200" dirty="0"/>
        </a:p>
      </dsp:txBody>
      <dsp:txXfrm>
        <a:off x="1353781" y="2932575"/>
        <a:ext cx="4915256" cy="1172105"/>
      </dsp:txXfrm>
    </dsp:sp>
    <dsp:sp modelId="{5045FF46-CAC5-42A3-B42C-867AEB39F48E}">
      <dsp:nvSpPr>
        <dsp:cNvPr id="0" name=""/>
        <dsp:cNvSpPr/>
      </dsp:nvSpPr>
      <dsp:spPr>
        <a:xfrm>
          <a:off x="0" y="4397707"/>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2319A-3743-401C-A883-77837474786B}">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DFB50-303B-41D1-B774-746B60DF82B8}">
      <dsp:nvSpPr>
        <dsp:cNvPr id="0" name=""/>
        <dsp:cNvSpPr/>
      </dsp:nvSpPr>
      <dsp:spPr>
        <a:xfrm>
          <a:off x="1353781" y="4397707"/>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1244600">
            <a:lnSpc>
              <a:spcPct val="90000"/>
            </a:lnSpc>
            <a:spcBef>
              <a:spcPct val="0"/>
            </a:spcBef>
            <a:spcAft>
              <a:spcPct val="35000"/>
            </a:spcAft>
            <a:buNone/>
          </a:pPr>
          <a:r>
            <a:rPr lang="en-GB" sz="2800" kern="1200" dirty="0"/>
            <a:t>Hissing to 20, then double time (this is a great workout!)</a:t>
          </a:r>
          <a:endParaRPr lang="en-US" sz="2800" kern="1200" dirty="0"/>
        </a:p>
      </dsp:txBody>
      <dsp:txXfrm>
        <a:off x="1353781" y="4397707"/>
        <a:ext cx="4915256" cy="1172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CBA1A-02DD-406A-9DC0-DBB67271240C}">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547075-E405-4C19-8FE5-F28984F21116}">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The BEST way to keep your voice in shape</a:t>
          </a:r>
          <a:endParaRPr lang="en-US" sz="3600" kern="1200"/>
        </a:p>
      </dsp:txBody>
      <dsp:txXfrm>
        <a:off x="585701" y="873933"/>
        <a:ext cx="4337991" cy="2693452"/>
      </dsp:txXfrm>
    </dsp:sp>
    <dsp:sp modelId="{E8AC787B-8DFF-46B4-A83B-49FF6F0CE3E6}">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A35DF-6F85-4767-831F-83D241726025}">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Humming, NG sirens, bubbling, ZZZZ, VVVV, and the best of all : Straw Phonation</a:t>
          </a:r>
          <a:endParaRPr lang="en-US" sz="3600" kern="1200"/>
        </a:p>
      </dsp:txBody>
      <dsp:txXfrm>
        <a:off x="6092527" y="87393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BFB54-61BE-481E-923F-BDA241E6C430}" type="datetimeFigureOut">
              <a:rPr lang="en-GB" smtClean="0"/>
              <a:t>19/05/2021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E5689-C936-45EA-9E5F-3D4AD566E2C2}" type="slidenum">
              <a:rPr lang="en-GB" smtClean="0"/>
              <a:t>‹#›</a:t>
            </a:fld>
            <a:endParaRPr lang="en-GB"/>
          </a:p>
        </p:txBody>
      </p:sp>
    </p:spTree>
    <p:extLst>
      <p:ext uri="{BB962C8B-B14F-4D97-AF65-F5344CB8AC3E}">
        <p14:creationId xmlns:p14="http://schemas.microsoft.com/office/powerpoint/2010/main" val="218276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doing aqua aerobic exercises – less stress on the muscles but still the same impact.</a:t>
            </a:r>
          </a:p>
        </p:txBody>
      </p:sp>
      <p:sp>
        <p:nvSpPr>
          <p:cNvPr id="4" name="Slide Number Placeholder 3"/>
          <p:cNvSpPr>
            <a:spLocks noGrp="1"/>
          </p:cNvSpPr>
          <p:nvPr>
            <p:ph type="sldNum" sz="quarter" idx="5"/>
          </p:nvPr>
        </p:nvSpPr>
        <p:spPr/>
        <p:txBody>
          <a:bodyPr/>
          <a:lstStyle/>
          <a:p>
            <a:fld id="{B17E5689-C936-45EA-9E5F-3D4AD566E2C2}" type="slidenum">
              <a:rPr lang="en-GB" smtClean="0"/>
              <a:t>7</a:t>
            </a:fld>
            <a:endParaRPr lang="en-GB"/>
          </a:p>
        </p:txBody>
      </p:sp>
    </p:spTree>
    <p:extLst>
      <p:ext uri="{BB962C8B-B14F-4D97-AF65-F5344CB8AC3E}">
        <p14:creationId xmlns:p14="http://schemas.microsoft.com/office/powerpoint/2010/main" val="61839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35BF-A6EB-42FE-A9CD-DBEF33F385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2F39BC-05C5-4B1F-84D4-2FD95450F6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F5BDD9-42D4-4F1C-84F1-BE08EC42C8DE}"/>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5" name="Footer Placeholder 4">
            <a:extLst>
              <a:ext uri="{FF2B5EF4-FFF2-40B4-BE49-F238E27FC236}">
                <a16:creationId xmlns:a16="http://schemas.microsoft.com/office/drawing/2014/main" id="{1DE9E2C1-AAB5-41B2-BEC7-D2F43DF8C2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5EF8C-124E-47EC-835B-436DDF2F7C4F}"/>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212322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D899-1D80-4D20-B177-D235FA1992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7ABACE-4923-423B-B70B-315141BB30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9BA192-2EA3-4092-9C3F-B11D2BFB75E5}"/>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5" name="Footer Placeholder 4">
            <a:extLst>
              <a:ext uri="{FF2B5EF4-FFF2-40B4-BE49-F238E27FC236}">
                <a16:creationId xmlns:a16="http://schemas.microsoft.com/office/drawing/2014/main" id="{77080BB4-D0B1-4317-9F18-E35768AC4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991349-FAC1-4CE3-9E72-7BE7C77C8683}"/>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281861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EC74B3-3BA1-4930-93F1-6BE3B51CEA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602062-C152-4DEE-A837-4582918D12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C1B72C-E3BD-4E94-9E12-172B2ED36ECB}"/>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5" name="Footer Placeholder 4">
            <a:extLst>
              <a:ext uri="{FF2B5EF4-FFF2-40B4-BE49-F238E27FC236}">
                <a16:creationId xmlns:a16="http://schemas.microsoft.com/office/drawing/2014/main" id="{2BE8005F-BE7B-434C-AEBF-AE3286487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3D6A56-5CC7-4E66-ACDB-F10D0909F996}"/>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249230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A19B-7E86-4B14-B337-BA3A98B520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02B2A-2CD7-4140-9D82-3353E35C8F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104EF1-96DC-40F7-8CE8-DFDBD82D8972}"/>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5" name="Footer Placeholder 4">
            <a:extLst>
              <a:ext uri="{FF2B5EF4-FFF2-40B4-BE49-F238E27FC236}">
                <a16:creationId xmlns:a16="http://schemas.microsoft.com/office/drawing/2014/main" id="{F34013B3-C9D1-4038-B292-5033308E2A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9D643-0741-4AF2-8E2F-0C657C256AEB}"/>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379229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3948-E06B-4D6A-9E3D-61C95FF52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2BC3A6-6E7F-4829-9132-9059405CB5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BD6B01-F94F-4A9F-BEE2-969F6D8593B2}"/>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5" name="Footer Placeholder 4">
            <a:extLst>
              <a:ext uri="{FF2B5EF4-FFF2-40B4-BE49-F238E27FC236}">
                <a16:creationId xmlns:a16="http://schemas.microsoft.com/office/drawing/2014/main" id="{409D1555-8D9D-4C67-8569-989BABB82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E2BF2-D9A4-4455-B922-4887EFF59998}"/>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333786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5F96-E8F2-471D-9B3F-A3B156393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633603-A1C6-4816-AA77-4C1F997E7C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9269B6-2480-4D39-8E73-ECD7C80EF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433A78-841F-47AC-9CBA-297E5BC29B8B}"/>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6" name="Footer Placeholder 5">
            <a:extLst>
              <a:ext uri="{FF2B5EF4-FFF2-40B4-BE49-F238E27FC236}">
                <a16:creationId xmlns:a16="http://schemas.microsoft.com/office/drawing/2014/main" id="{58DE91CF-DAF8-4E17-A3D6-B33A2BA8F6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5E6057-AA70-47B7-91F0-AF3955B8047B}"/>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250920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CA66-EC71-41B1-A61D-BCD0CE175A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CDAB2A-085A-4E02-B442-1C5DB151CE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6F430-6296-4079-9009-524738A28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4682F0-B635-479E-A892-FCF4D4953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C4BB9-9B3F-40DF-8E1A-41A15661E8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A444D2-5922-44C3-B462-AA9C8B11C860}"/>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8" name="Footer Placeholder 7">
            <a:extLst>
              <a:ext uri="{FF2B5EF4-FFF2-40B4-BE49-F238E27FC236}">
                <a16:creationId xmlns:a16="http://schemas.microsoft.com/office/drawing/2014/main" id="{12BA9D09-3EBE-4D94-A24D-D764B79672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C671F3-9DEE-4A8E-9665-55E77C3B3DF7}"/>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25692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00FE-95A2-4859-A034-75A3154F9B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1B718D-BC2C-4EC8-8BB5-465D39E0570F}"/>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4" name="Footer Placeholder 3">
            <a:extLst>
              <a:ext uri="{FF2B5EF4-FFF2-40B4-BE49-F238E27FC236}">
                <a16:creationId xmlns:a16="http://schemas.microsoft.com/office/drawing/2014/main" id="{107F44C7-86D6-4136-BC6B-4C41EEE38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74FB5C-911C-4E4A-9120-25D4EE801CDB}"/>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116532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E2083-F259-4932-8EA7-40661C115B7F}"/>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3" name="Footer Placeholder 2">
            <a:extLst>
              <a:ext uri="{FF2B5EF4-FFF2-40B4-BE49-F238E27FC236}">
                <a16:creationId xmlns:a16="http://schemas.microsoft.com/office/drawing/2014/main" id="{5C64A9D8-B6C3-4030-AE3E-F6AB2A7819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9FB4C1-AE76-41B1-B1DF-98024773D270}"/>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392590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8F96-0895-45F2-9C89-C3EE3780C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1ED9CD-CC79-4207-9149-F35E8BB9D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C9ED7D-34EB-4D49-A17A-FE0014222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B20C0D-DB87-446C-B7A7-093FACA5FEE7}"/>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6" name="Footer Placeholder 5">
            <a:extLst>
              <a:ext uri="{FF2B5EF4-FFF2-40B4-BE49-F238E27FC236}">
                <a16:creationId xmlns:a16="http://schemas.microsoft.com/office/drawing/2014/main" id="{0CCCCE1D-412F-4238-B248-D32DF27F27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2FA0C0-8C63-48A2-9F34-AC97B2B46D6A}"/>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12436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F866-1254-47E6-828F-28F4C7077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C36BAE-AE39-4150-81B7-9F8F9C15B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4A2C71-D9BA-4290-85F3-5DAA477AF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B5D59-4712-482C-98A2-B298DF0F7FC6}"/>
              </a:ext>
            </a:extLst>
          </p:cNvPr>
          <p:cNvSpPr>
            <a:spLocks noGrp="1"/>
          </p:cNvSpPr>
          <p:nvPr>
            <p:ph type="dt" sz="half" idx="10"/>
          </p:nvPr>
        </p:nvSpPr>
        <p:spPr/>
        <p:txBody>
          <a:bodyPr/>
          <a:lstStyle/>
          <a:p>
            <a:fld id="{82A07DD6-2AE7-43AC-A2BA-7A73CFD270D5}" type="datetimeFigureOut">
              <a:rPr lang="en-GB" smtClean="0"/>
              <a:t>19/05/2021</a:t>
            </a:fld>
            <a:endParaRPr lang="en-GB"/>
          </a:p>
        </p:txBody>
      </p:sp>
      <p:sp>
        <p:nvSpPr>
          <p:cNvPr id="6" name="Footer Placeholder 5">
            <a:extLst>
              <a:ext uri="{FF2B5EF4-FFF2-40B4-BE49-F238E27FC236}">
                <a16:creationId xmlns:a16="http://schemas.microsoft.com/office/drawing/2014/main" id="{96CFB42D-32DD-4139-8990-F52AB5D71F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AB47D-17D6-4545-8A83-888246157AB0}"/>
              </a:ext>
            </a:extLst>
          </p:cNvPr>
          <p:cNvSpPr>
            <a:spLocks noGrp="1"/>
          </p:cNvSpPr>
          <p:nvPr>
            <p:ph type="sldNum" sz="quarter" idx="12"/>
          </p:nvPr>
        </p:nvSpPr>
        <p:spPr/>
        <p:txBody>
          <a:bodyPr/>
          <a:lstStyle/>
          <a:p>
            <a:fld id="{282B1F93-1F09-47F6-9477-A16B59EA872C}" type="slidenum">
              <a:rPr lang="en-GB" smtClean="0"/>
              <a:t>‹#›</a:t>
            </a:fld>
            <a:endParaRPr lang="en-GB"/>
          </a:p>
        </p:txBody>
      </p:sp>
    </p:spTree>
    <p:extLst>
      <p:ext uri="{BB962C8B-B14F-4D97-AF65-F5344CB8AC3E}">
        <p14:creationId xmlns:p14="http://schemas.microsoft.com/office/powerpoint/2010/main" val="88754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5422B-0505-40E3-B12C-5E65F89BB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31B446-02F1-41D9-99AE-6953231E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EFCE4B-1A90-4EDE-B795-10579DC91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07DD6-2AE7-43AC-A2BA-7A73CFD270D5}" type="datetimeFigureOut">
              <a:rPr lang="en-GB" smtClean="0"/>
              <a:t>19/05/2021</a:t>
            </a:fld>
            <a:endParaRPr lang="en-GB"/>
          </a:p>
        </p:txBody>
      </p:sp>
      <p:sp>
        <p:nvSpPr>
          <p:cNvPr id="5" name="Footer Placeholder 4">
            <a:extLst>
              <a:ext uri="{FF2B5EF4-FFF2-40B4-BE49-F238E27FC236}">
                <a16:creationId xmlns:a16="http://schemas.microsoft.com/office/drawing/2014/main" id="{C2586E66-8848-4831-8822-D77BDE582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0AE397-A278-496B-B56B-1CF9D25CD7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B1F93-1F09-47F6-9477-A16B59EA872C}" type="slidenum">
              <a:rPr lang="en-GB" smtClean="0"/>
              <a:t>‹#›</a:t>
            </a:fld>
            <a:endParaRPr lang="en-GB"/>
          </a:p>
        </p:txBody>
      </p:sp>
    </p:spTree>
    <p:extLst>
      <p:ext uri="{BB962C8B-B14F-4D97-AF65-F5344CB8AC3E}">
        <p14:creationId xmlns:p14="http://schemas.microsoft.com/office/powerpoint/2010/main" val="54932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ile:///C:\Users\alyso\Downloads\Vocal+Function+Exercise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hannel/UCbGx5NcIi3GYU87NFcSPKiA/videos" TargetMode="External"/><Relationship Id="rId2" Type="http://schemas.openxmlformats.org/officeDocument/2006/relationships/hyperlink" Target="https://sweetadelines.com/sing-baby-sing-downloads" TargetMode="External"/><Relationship Id="rId1" Type="http://schemas.openxmlformats.org/officeDocument/2006/relationships/slideLayout" Target="../slideLayouts/slideLayout2.xml"/><Relationship Id="rId4" Type="http://schemas.openxmlformats.org/officeDocument/2006/relationships/hyperlink" Target="https://www.bing.com/videos/search?q=Kathleen+Hanson+Warm-Ups&amp;ru=%2fvideos%2fsearch%3fq%3dKathleen%2bHanson%2bWarm-Ups%26FORM%3dVDMHRS&amp;view=detail&amp;mid=0D658C5DFF878437571F0D658C5DFF878437571F&amp;rvsmid=765A23B6AD3DBA2B91B3765A23B6AD3DBA2B91B3&amp;FORM=VDRVR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voicescienceworks.org/sovt-exercis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03CA-C500-46DD-BE08-DEE14D90262C}"/>
              </a:ext>
            </a:extLst>
          </p:cNvPr>
          <p:cNvSpPr>
            <a:spLocks noGrp="1"/>
          </p:cNvSpPr>
          <p:nvPr>
            <p:ph type="ctrTitle"/>
          </p:nvPr>
        </p:nvSpPr>
        <p:spPr>
          <a:xfrm>
            <a:off x="2281230" y="832022"/>
            <a:ext cx="9231410" cy="3542045"/>
          </a:xfrm>
        </p:spPr>
        <p:txBody>
          <a:bodyPr anchor="b">
            <a:normAutofit/>
          </a:bodyPr>
          <a:lstStyle/>
          <a:p>
            <a:pPr algn="l"/>
            <a:r>
              <a:rPr lang="en-GB" sz="5500" dirty="0"/>
              <a:t>Vocal Rehab </a:t>
            </a:r>
            <a:br>
              <a:rPr lang="en-GB" sz="5500" dirty="0"/>
            </a:br>
            <a:r>
              <a:rPr lang="en-GB" sz="5500" dirty="0"/>
              <a:t>May 2021</a:t>
            </a:r>
            <a:br>
              <a:rPr lang="en-GB" sz="5500" dirty="0"/>
            </a:br>
            <a:endParaRPr lang="en-GB" sz="5500" dirty="0"/>
          </a:p>
        </p:txBody>
      </p:sp>
      <p:sp>
        <p:nvSpPr>
          <p:cNvPr id="3" name="Subtitle 2">
            <a:extLst>
              <a:ext uri="{FF2B5EF4-FFF2-40B4-BE49-F238E27FC236}">
                <a16:creationId xmlns:a16="http://schemas.microsoft.com/office/drawing/2014/main" id="{47BFB9A5-7D81-4208-B466-3276638A5823}"/>
              </a:ext>
            </a:extLst>
          </p:cNvPr>
          <p:cNvSpPr>
            <a:spLocks noGrp="1"/>
          </p:cNvSpPr>
          <p:nvPr>
            <p:ph type="subTitle" idx="1"/>
          </p:nvPr>
        </p:nvSpPr>
        <p:spPr>
          <a:xfrm>
            <a:off x="1285241" y="4582814"/>
            <a:ext cx="7132335" cy="1312657"/>
          </a:xfrm>
        </p:spPr>
        <p:txBody>
          <a:bodyPr anchor="t">
            <a:normAutofit lnSpcReduction="10000"/>
          </a:bodyPr>
          <a:lstStyle/>
          <a:p>
            <a:pPr algn="l"/>
            <a:r>
              <a:rPr lang="en-GB" dirty="0"/>
              <a:t>Getting our voices in shape</a:t>
            </a:r>
          </a:p>
          <a:p>
            <a:pPr algn="l"/>
            <a:r>
              <a:rPr lang="en-GB" dirty="0"/>
              <a:t>Alyson Chaney</a:t>
            </a:r>
          </a:p>
          <a:p>
            <a:pPr algn="l"/>
            <a:r>
              <a:rPr lang="en-GB" dirty="0"/>
              <a:t>alysonchaney@yahoo.co.uk</a:t>
            </a:r>
          </a:p>
        </p:txBody>
      </p:sp>
      <p:pic>
        <p:nvPicPr>
          <p:cNvPr id="1030" name="Picture 6" descr="Image result for Lace City chorus ">
            <a:extLst>
              <a:ext uri="{FF2B5EF4-FFF2-40B4-BE49-F238E27FC236}">
                <a16:creationId xmlns:a16="http://schemas.microsoft.com/office/drawing/2014/main" id="{EF6090E0-00CF-47C4-82AC-E72A1AAE3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928" y="1023181"/>
            <a:ext cx="4549934" cy="304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9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9DA92-8CD3-4AF3-B8B0-6621C4890F94}"/>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Vocal Function exercises</a:t>
            </a:r>
          </a:p>
        </p:txBody>
      </p:sp>
      <p:sp>
        <p:nvSpPr>
          <p:cNvPr id="3" name="Content Placeholder 2">
            <a:extLst>
              <a:ext uri="{FF2B5EF4-FFF2-40B4-BE49-F238E27FC236}">
                <a16:creationId xmlns:a16="http://schemas.microsoft.com/office/drawing/2014/main" id="{478445F2-72C5-4A9B-A86C-FBCA05AEB982}"/>
              </a:ext>
            </a:extLst>
          </p:cNvPr>
          <p:cNvSpPr>
            <a:spLocks noGrp="1"/>
          </p:cNvSpPr>
          <p:nvPr>
            <p:ph idx="1"/>
          </p:nvPr>
        </p:nvSpPr>
        <p:spPr>
          <a:xfrm>
            <a:off x="1371599" y="2318197"/>
            <a:ext cx="9724031" cy="3683358"/>
          </a:xfrm>
        </p:spPr>
        <p:txBody>
          <a:bodyPr anchor="ctr">
            <a:noAutofit/>
          </a:bodyPr>
          <a:lstStyle/>
          <a:p>
            <a:r>
              <a:rPr lang="en-GB" sz="2400" b="1" dirty="0"/>
              <a:t>Designed by speech and language pathologists to help strengthen a voice which has been weakened through misuse or illness</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Warm up using vowel EE on F above middle C (or if you’re a bass the F below middle C). Produce with good respiratory support and resonant focus.</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Stretch – glide from lowest to highest note on O vowel (use “knoll”)</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Contract – glide from highest to lowest note on O vowel ( use “knoll</a:t>
            </a:r>
            <a:r>
              <a:rPr lang="en-GB" sz="2400" dirty="0">
                <a:latin typeface="Calibri" panose="020F0502020204030204" pitchFamily="34" charset="0"/>
                <a:ea typeface="Calibri" panose="020F0502020204030204" pitchFamily="34" charset="0"/>
                <a:cs typeface="Times New Roman" panose="02020603050405020304" pitchFamily="18"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Power – sustain the musical notes C-D-E-F-G for as long as possible on O vowel (use “old” without the D)</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All of the above exercises should be achieved on a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soft dynamic</a:t>
            </a:r>
          </a:p>
          <a:p>
            <a:pPr marL="0" indent="0">
              <a:buNone/>
            </a:pPr>
            <a:r>
              <a:rPr lang="en-GB" sz="2400" dirty="0">
                <a:hlinkClick r:id="rId2"/>
              </a:rPr>
              <a:t>Vocal+Function+Exercises.pdf</a:t>
            </a:r>
            <a:endParaRPr lang="en-GB" sz="2400" dirty="0"/>
          </a:p>
        </p:txBody>
      </p:sp>
    </p:spTree>
    <p:extLst>
      <p:ext uri="{BB962C8B-B14F-4D97-AF65-F5344CB8AC3E}">
        <p14:creationId xmlns:p14="http://schemas.microsoft.com/office/powerpoint/2010/main" val="1564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E5AA-39FD-4BED-A9A2-25CE68EB8813}"/>
              </a:ext>
            </a:extLst>
          </p:cNvPr>
          <p:cNvSpPr>
            <a:spLocks noGrp="1"/>
          </p:cNvSpPr>
          <p:nvPr>
            <p:ph type="title"/>
          </p:nvPr>
        </p:nvSpPr>
        <p:spPr>
          <a:xfrm>
            <a:off x="1913468" y="365125"/>
            <a:ext cx="9440332" cy="1325563"/>
          </a:xfrm>
        </p:spPr>
        <p:txBody>
          <a:bodyPr>
            <a:normAutofit/>
          </a:bodyPr>
          <a:lstStyle/>
          <a:p>
            <a:r>
              <a:rPr lang="en-GB" sz="4000" dirty="0"/>
              <a:t>To sum up……..</a:t>
            </a:r>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HummingBird">
            <a:extLst>
              <a:ext uri="{FF2B5EF4-FFF2-40B4-BE49-F238E27FC236}">
                <a16:creationId xmlns:a16="http://schemas.microsoft.com/office/drawing/2014/main" id="{E403A085-21D2-4821-ACA4-DEDDFB74A1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A3D20670-DDD8-425D-A4D9-C8F2772D452E}"/>
              </a:ext>
            </a:extLst>
          </p:cNvPr>
          <p:cNvSpPr>
            <a:spLocks noGrp="1"/>
          </p:cNvSpPr>
          <p:nvPr>
            <p:ph idx="1"/>
          </p:nvPr>
        </p:nvSpPr>
        <p:spPr>
          <a:xfrm>
            <a:off x="978877" y="1816812"/>
            <a:ext cx="10515600" cy="4669796"/>
          </a:xfrm>
        </p:spPr>
        <p:txBody>
          <a:bodyPr>
            <a:normAutofit lnSpcReduction="10000"/>
          </a:bodyPr>
          <a:lstStyle/>
          <a:p>
            <a:pPr marL="342900" lvl="0" indent="-342900">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Sing every day. If you haven’t sung for a while begin with gentle humming and NG. Simple scales or easy songs on these sounds.</a:t>
            </a:r>
          </a:p>
          <a:p>
            <a:pPr marL="342900" lvl="0" indent="-342900">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Use a song that the chorus is currently rehearsing and bubble through the entire song. This will be a great workout. </a:t>
            </a:r>
          </a:p>
          <a:p>
            <a:pPr marL="342900" lvl="0" indent="-342900">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Straw phonation exercises – also great for cool down. </a:t>
            </a:r>
          </a:p>
          <a:p>
            <a:pPr marL="342900" lvl="0" indent="-342900">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Vocal function exercises</a:t>
            </a:r>
          </a:p>
          <a:p>
            <a:pPr marL="342900" lvl="0" indent="-342900">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Read out loud</a:t>
            </a:r>
            <a:r>
              <a:rPr lang="en-GB" sz="2400" dirty="0">
                <a:latin typeface="Calibri" panose="020F0502020204030204" pitchFamily="34" charset="0"/>
                <a:ea typeface="Calibri" panose="020F0502020204030204" pitchFamily="34" charset="0"/>
                <a:cs typeface="Times New Roman" panose="02020603050405020304" pitchFamily="18" charset="0"/>
              </a:rPr>
              <a:t>. Reading </a:t>
            </a:r>
            <a:r>
              <a:rPr lang="en-GB" sz="2400" b="1" dirty="0">
                <a:latin typeface="Calibri" panose="020F0502020204030204" pitchFamily="34" charset="0"/>
                <a:ea typeface="Calibri" panose="020F0502020204030204" pitchFamily="34" charset="0"/>
                <a:cs typeface="Times New Roman" panose="02020603050405020304" pitchFamily="18" charset="0"/>
              </a:rPr>
              <a:t>purposefully</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helps keep your voice active and builds up endurance. Poems are good. I use “A Nature Poem for every day of the year”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Batsford</a:t>
            </a:r>
            <a:r>
              <a:rPr lang="en-GB" sz="2400" dirty="0">
                <a:effectLst/>
                <a:latin typeface="Calibri" panose="020F0502020204030204" pitchFamily="34" charset="0"/>
                <a:ea typeface="Calibri" panose="020F0502020204030204" pitchFamily="34" charset="0"/>
                <a:cs typeface="Times New Roman" panose="02020603050405020304" pitchFamily="18" charset="0"/>
              </a:rPr>
              <a:t>) – great book!</a:t>
            </a:r>
          </a:p>
          <a:p>
            <a:pPr marL="342900" lvl="0" indent="-342900">
              <a:spcAft>
                <a:spcPts val="800"/>
              </a:spcAft>
              <a:buFont typeface="Symbol" panose="05050102010706020507" pitchFamily="18" charset="2"/>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Move your body! Do some cardiovascular exercise at least three times a week where you get your heart rate elevated for approximately 30 minutes. This can be as simple as brisk walking or dancing to some fun music. This will greatly improve vocal stamina.  </a:t>
            </a:r>
          </a:p>
          <a:p>
            <a:endParaRPr lang="en-GB" sz="2200" dirty="0"/>
          </a:p>
        </p:txBody>
      </p:sp>
    </p:spTree>
    <p:extLst>
      <p:ext uri="{BB962C8B-B14F-4D97-AF65-F5344CB8AC3E}">
        <p14:creationId xmlns:p14="http://schemas.microsoft.com/office/powerpoint/2010/main" val="22449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B0A7B-E1F4-4106-BF8A-741A690D0BD8}"/>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More resources</a:t>
            </a:r>
          </a:p>
        </p:txBody>
      </p:sp>
      <p:sp>
        <p:nvSpPr>
          <p:cNvPr id="3" name="Content Placeholder 2">
            <a:extLst>
              <a:ext uri="{FF2B5EF4-FFF2-40B4-BE49-F238E27FC236}">
                <a16:creationId xmlns:a16="http://schemas.microsoft.com/office/drawing/2014/main" id="{FA272FBF-193B-4F57-AF5B-DBC1B5726E8F}"/>
              </a:ext>
            </a:extLst>
          </p:cNvPr>
          <p:cNvSpPr>
            <a:spLocks noGrp="1"/>
          </p:cNvSpPr>
          <p:nvPr>
            <p:ph idx="1"/>
          </p:nvPr>
        </p:nvSpPr>
        <p:spPr>
          <a:xfrm>
            <a:off x="4810259" y="649480"/>
            <a:ext cx="6555347" cy="5546047"/>
          </a:xfrm>
        </p:spPr>
        <p:txBody>
          <a:bodyPr anchor="ctr">
            <a:normAutofit/>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Sing Baby Sing (SA members only) </a:t>
            </a:r>
            <a:r>
              <a:rPr lang="en-GB" sz="2000" dirty="0">
                <a:hlinkClick r:id="rId2"/>
              </a:rPr>
              <a:t>Sing Baby Sing Downloads | Sweet </a:t>
            </a:r>
            <a:r>
              <a:rPr lang="en-GB" sz="2000" dirty="0" err="1">
                <a:hlinkClick r:id="rId2"/>
              </a:rPr>
              <a:t>Adelines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t>Kim Newcomb : </a:t>
            </a:r>
            <a:r>
              <a:rPr lang="en-GB" sz="2000" dirty="0" err="1">
                <a:hlinkClick r:id="rId3"/>
              </a:rPr>
              <a:t>NewVoice</a:t>
            </a:r>
            <a:r>
              <a:rPr lang="en-GB" sz="2000" dirty="0">
                <a:hlinkClick r:id="rId3"/>
              </a:rPr>
              <a:t> Studio – YouTube</a:t>
            </a:r>
            <a:endParaRPr lang="en-GB" sz="2000" dirty="0"/>
          </a:p>
          <a:p>
            <a:r>
              <a:rPr lang="en-GB" sz="2000" dirty="0"/>
              <a:t>Kathleen Hansen (plus cat!) – has lots of short vocal lessons on </a:t>
            </a:r>
            <a:r>
              <a:rPr lang="en-GB" sz="2000" dirty="0" err="1"/>
              <a:t>youtube</a:t>
            </a:r>
            <a:r>
              <a:rPr lang="en-GB" sz="2000" dirty="0"/>
              <a:t> – here’s one demonstrating vocal function</a:t>
            </a:r>
          </a:p>
          <a:p>
            <a:pPr marL="0" indent="0">
              <a:buNone/>
            </a:pPr>
            <a:r>
              <a:rPr lang="en-GB" sz="2000" dirty="0"/>
              <a:t>               </a:t>
            </a:r>
            <a:r>
              <a:rPr lang="en-GB" sz="1400" dirty="0">
                <a:hlinkClick r:id="rId4"/>
              </a:rPr>
              <a:t>REVIVE your VOICE! Vocal Function Exercises (Stemple) - Bing video</a:t>
            </a:r>
            <a:endParaRPr lang="en-GB" sz="2000" dirty="0"/>
          </a:p>
        </p:txBody>
      </p:sp>
    </p:spTree>
    <p:extLst>
      <p:ext uri="{BB962C8B-B14F-4D97-AF65-F5344CB8AC3E}">
        <p14:creationId xmlns:p14="http://schemas.microsoft.com/office/powerpoint/2010/main" val="100064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7470D70F-E017-4685-9DE3-AC66A6D93879}"/>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548"/>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4C0D31A2-4754-4E7A-9425-A4592FD4332D}"/>
              </a:ext>
            </a:extLst>
          </p:cNvPr>
          <p:cNvSpPr>
            <a:spLocks noGrp="1"/>
          </p:cNvSpPr>
          <p:nvPr>
            <p:ph type="title"/>
          </p:nvPr>
        </p:nvSpPr>
        <p:spPr>
          <a:xfrm>
            <a:off x="804998" y="798445"/>
            <a:ext cx="4803636" cy="1311664"/>
          </a:xfrm>
        </p:spPr>
        <p:txBody>
          <a:bodyPr>
            <a:normAutofit/>
          </a:bodyPr>
          <a:lstStyle/>
          <a:p>
            <a:r>
              <a:rPr lang="en-GB">
                <a:solidFill>
                  <a:srgbClr val="000000"/>
                </a:solidFill>
              </a:rPr>
              <a:t>Last words………</a:t>
            </a:r>
          </a:p>
        </p:txBody>
      </p:sp>
      <p:sp>
        <p:nvSpPr>
          <p:cNvPr id="3" name="Content Placeholder 2">
            <a:extLst>
              <a:ext uri="{FF2B5EF4-FFF2-40B4-BE49-F238E27FC236}">
                <a16:creationId xmlns:a16="http://schemas.microsoft.com/office/drawing/2014/main" id="{15C4AD01-8F33-4923-9901-7878F8DCE0CE}"/>
              </a:ext>
            </a:extLst>
          </p:cNvPr>
          <p:cNvSpPr>
            <a:spLocks noGrp="1"/>
          </p:cNvSpPr>
          <p:nvPr>
            <p:ph idx="1"/>
          </p:nvPr>
        </p:nvSpPr>
        <p:spPr>
          <a:xfrm>
            <a:off x="804997" y="2272143"/>
            <a:ext cx="4706803" cy="3788830"/>
          </a:xfrm>
        </p:spPr>
        <p:txBody>
          <a:bodyPr anchor="ctr">
            <a:normAutofit lnSpcReduction="10000"/>
          </a:bodyPr>
          <a:lstStyle/>
          <a:p>
            <a:pPr marL="0" indent="0">
              <a:buNone/>
            </a:pPr>
            <a:endParaRPr lang="en-GB" sz="2000" dirty="0">
              <a:solidFill>
                <a:srgbClr val="000000"/>
              </a:solidFill>
            </a:endParaRPr>
          </a:p>
          <a:p>
            <a:pPr marL="0" indent="0">
              <a:buNone/>
            </a:pPr>
            <a:endParaRPr lang="en-GB" sz="2000" dirty="0">
              <a:solidFill>
                <a:srgbClr val="000000"/>
              </a:solidFill>
            </a:endParaRPr>
          </a:p>
          <a:p>
            <a:pPr marL="0" indent="0">
              <a:buNone/>
            </a:pPr>
            <a:r>
              <a:rPr lang="en-GB" sz="3200" dirty="0">
                <a:solidFill>
                  <a:srgbClr val="000000"/>
                </a:solidFill>
              </a:rPr>
              <a:t>On practice : </a:t>
            </a:r>
          </a:p>
          <a:p>
            <a:pPr marL="0" indent="0">
              <a:buNone/>
            </a:pPr>
            <a:r>
              <a:rPr lang="en-GB" sz="3200" dirty="0">
                <a:solidFill>
                  <a:srgbClr val="000000"/>
                </a:solidFill>
              </a:rPr>
              <a:t>“It’s not magic – you just have to put in the work”.</a:t>
            </a:r>
          </a:p>
          <a:p>
            <a:pPr marL="0" indent="0">
              <a:buNone/>
            </a:pPr>
            <a:endParaRPr lang="en-GB" sz="2000" dirty="0">
              <a:solidFill>
                <a:srgbClr val="000000"/>
              </a:solidFill>
            </a:endParaRPr>
          </a:p>
          <a:p>
            <a:pPr marL="0" indent="0">
              <a:buNone/>
            </a:pPr>
            <a:endParaRPr lang="en-GB" sz="2000" dirty="0">
              <a:solidFill>
                <a:srgbClr val="000000"/>
              </a:solidFill>
            </a:endParaRPr>
          </a:p>
          <a:p>
            <a:pPr marL="0" indent="0">
              <a:buNone/>
            </a:pPr>
            <a:endParaRPr lang="en-GB" sz="2000" dirty="0">
              <a:solidFill>
                <a:srgbClr val="000000"/>
              </a:solidFill>
            </a:endParaRPr>
          </a:p>
          <a:p>
            <a:pPr marL="0" indent="0">
              <a:buNone/>
            </a:pPr>
            <a:r>
              <a:rPr lang="en-GB" sz="2400" i="1" dirty="0">
                <a:solidFill>
                  <a:srgbClr val="000000"/>
                </a:solidFill>
              </a:rPr>
              <a:t>Joyce DiDonato, mezzo-soprano </a:t>
            </a:r>
          </a:p>
        </p:txBody>
      </p:sp>
    </p:spTree>
    <p:extLst>
      <p:ext uri="{BB962C8B-B14F-4D97-AF65-F5344CB8AC3E}">
        <p14:creationId xmlns:p14="http://schemas.microsoft.com/office/powerpoint/2010/main" val="397302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C2F1BEA6-E408-4ECA-BD49-E48054126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550" y="0"/>
            <a:ext cx="6945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4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5BBA99-A921-47BD-9B3A-F793B6C44189}"/>
              </a:ext>
            </a:extLst>
          </p:cNvPr>
          <p:cNvPicPr>
            <a:picLocks noChangeAspect="1"/>
          </p:cNvPicPr>
          <p:nvPr/>
        </p:nvPicPr>
        <p:blipFill>
          <a:blip r:embed="rId2"/>
          <a:stretch>
            <a:fillRect/>
          </a:stretch>
        </p:blipFill>
        <p:spPr>
          <a:xfrm>
            <a:off x="1997612" y="114428"/>
            <a:ext cx="7908388" cy="6395909"/>
          </a:xfrm>
          <a:prstGeom prst="rect">
            <a:avLst/>
          </a:prstGeom>
        </p:spPr>
      </p:pic>
    </p:spTree>
    <p:extLst>
      <p:ext uri="{BB962C8B-B14F-4D97-AF65-F5344CB8AC3E}">
        <p14:creationId xmlns:p14="http://schemas.microsoft.com/office/powerpoint/2010/main" val="249792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33711D0-53CC-4BB8-B66B-2F35BC265CB4}"/>
              </a:ext>
            </a:extLst>
          </p:cNvPr>
          <p:cNvSpPr>
            <a:spLocks noGrp="1"/>
          </p:cNvSpPr>
          <p:nvPr>
            <p:ph type="title"/>
          </p:nvPr>
        </p:nvSpPr>
        <p:spPr>
          <a:xfrm>
            <a:off x="3045213" y="731520"/>
            <a:ext cx="6089904" cy="1426464"/>
          </a:xfrm>
        </p:spPr>
        <p:txBody>
          <a:bodyPr>
            <a:normAutofit/>
          </a:bodyPr>
          <a:lstStyle/>
          <a:p>
            <a:pPr algn="ctr"/>
            <a:r>
              <a:rPr lang="en-GB">
                <a:solidFill>
                  <a:srgbClr val="FFFFFF"/>
                </a:solidFill>
              </a:rPr>
              <a:t>First things first</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B53698B-93AA-47B4-B316-18821FC7EAC9}"/>
              </a:ext>
            </a:extLst>
          </p:cNvPr>
          <p:cNvGraphicFramePr>
            <a:graphicFrameLocks noGrp="1"/>
          </p:cNvGraphicFramePr>
          <p:nvPr>
            <p:ph idx="1"/>
            <p:extLst>
              <p:ext uri="{D42A27DB-BD31-4B8C-83A1-F6EECF244321}">
                <p14:modId xmlns:p14="http://schemas.microsoft.com/office/powerpoint/2010/main" val="2818449068"/>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14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0DFF3-DE6C-462D-B27B-8743D289DAC5}"/>
              </a:ext>
            </a:extLst>
          </p:cNvPr>
          <p:cNvSpPr>
            <a:spLocks noGrp="1"/>
          </p:cNvSpPr>
          <p:nvPr>
            <p:ph type="title"/>
          </p:nvPr>
        </p:nvSpPr>
        <p:spPr>
          <a:xfrm>
            <a:off x="943277" y="712269"/>
            <a:ext cx="3370998" cy="5502264"/>
          </a:xfrm>
        </p:spPr>
        <p:txBody>
          <a:bodyPr>
            <a:normAutofit/>
          </a:bodyPr>
          <a:lstStyle/>
          <a:p>
            <a:r>
              <a:rPr lang="en-GB">
                <a:solidFill>
                  <a:srgbClr val="FFFFFF"/>
                </a:solidFill>
              </a:rPr>
              <a:t>Wake up your breathing!</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53DB860-0BF1-4545-B548-3CF078BDCFA6}"/>
              </a:ext>
            </a:extLst>
          </p:cNvPr>
          <p:cNvGraphicFramePr>
            <a:graphicFrameLocks noGrp="1"/>
          </p:cNvGraphicFramePr>
          <p:nvPr>
            <p:ph idx="1"/>
            <p:extLst>
              <p:ext uri="{D42A27DB-BD31-4B8C-83A1-F6EECF244321}">
                <p14:modId xmlns:p14="http://schemas.microsoft.com/office/powerpoint/2010/main" val="256984929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32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71F31-EE90-4DA7-A923-C4360BA3A539}"/>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Semi-occluded vocal tract exercises (SOVT)</a:t>
            </a:r>
          </a:p>
        </p:txBody>
      </p:sp>
      <p:sp>
        <p:nvSpPr>
          <p:cNvPr id="27"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30" name="Content Placeholder 2">
            <a:extLst>
              <a:ext uri="{FF2B5EF4-FFF2-40B4-BE49-F238E27FC236}">
                <a16:creationId xmlns:a16="http://schemas.microsoft.com/office/drawing/2014/main" id="{13D16E73-5A34-4EC0-BB28-C2773FE14468}"/>
              </a:ext>
            </a:extLst>
          </p:cNvPr>
          <p:cNvGraphicFramePr>
            <a:graphicFrameLocks noGrp="1"/>
          </p:cNvGraphicFramePr>
          <p:nvPr>
            <p:ph idx="1"/>
            <p:extLst>
              <p:ext uri="{D42A27DB-BD31-4B8C-83A1-F6EECF244321}">
                <p14:modId xmlns:p14="http://schemas.microsoft.com/office/powerpoint/2010/main" val="2292037796"/>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28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44A6E4-380C-4578-AD15-9904E8D9EF69}"/>
              </a:ext>
            </a:extLst>
          </p:cNvPr>
          <p:cNvSpPr>
            <a:spLocks noGrp="1"/>
          </p:cNvSpPr>
          <p:nvPr>
            <p:ph type="title"/>
          </p:nvPr>
        </p:nvSpPr>
        <p:spPr>
          <a:xfrm>
            <a:off x="490330" y="609601"/>
            <a:ext cx="4363725" cy="1055018"/>
          </a:xfrm>
        </p:spPr>
        <p:txBody>
          <a:bodyPr>
            <a:noAutofit/>
          </a:bodyPr>
          <a:lstStyle/>
          <a:p>
            <a:r>
              <a:rPr lang="en-GB" sz="3600" dirty="0"/>
              <a:t>Why Straw Phonation?</a:t>
            </a:r>
          </a:p>
        </p:txBody>
      </p:sp>
      <p:sp>
        <p:nvSpPr>
          <p:cNvPr id="3" name="Content Placeholder 2">
            <a:extLst>
              <a:ext uri="{FF2B5EF4-FFF2-40B4-BE49-F238E27FC236}">
                <a16:creationId xmlns:a16="http://schemas.microsoft.com/office/drawing/2014/main" id="{26586B0D-0795-4B5D-95B7-C0C339ABC177}"/>
              </a:ext>
            </a:extLst>
          </p:cNvPr>
          <p:cNvSpPr>
            <a:spLocks noGrp="1"/>
          </p:cNvSpPr>
          <p:nvPr>
            <p:ph idx="1"/>
          </p:nvPr>
        </p:nvSpPr>
        <p:spPr>
          <a:xfrm>
            <a:off x="862366" y="1457739"/>
            <a:ext cx="3427001" cy="4996070"/>
          </a:xfrm>
        </p:spPr>
        <p:txBody>
          <a:bodyPr>
            <a:normAutofit fontScale="47500" lnSpcReduction="20000"/>
          </a:bodyPr>
          <a:lstStyle/>
          <a:p>
            <a:endParaRPr lang="en-GB" sz="2200" dirty="0"/>
          </a:p>
          <a:p>
            <a:r>
              <a:rPr lang="en-GB" sz="3800" b="0" i="0" dirty="0">
                <a:solidFill>
                  <a:srgbClr val="333333"/>
                </a:solidFill>
                <a:effectLst/>
                <a:latin typeface="Calibri" panose="020F0502020204030204" pitchFamily="34" charset="0"/>
                <a:cs typeface="Calibri" panose="020F0502020204030204" pitchFamily="34" charset="0"/>
              </a:rPr>
              <a:t>It’s such a great vocal exercise because during straw phonation there is</a:t>
            </a:r>
            <a:r>
              <a:rPr lang="en-GB" sz="3800" b="1" i="0" dirty="0">
                <a:solidFill>
                  <a:srgbClr val="333333"/>
                </a:solidFill>
                <a:effectLst/>
                <a:latin typeface="Calibri" panose="020F0502020204030204" pitchFamily="34" charset="0"/>
                <a:cs typeface="Calibri" panose="020F0502020204030204" pitchFamily="34" charset="0"/>
              </a:rPr>
              <a:t> less impact, collision, and stress on the vocal folds.</a:t>
            </a:r>
          </a:p>
          <a:p>
            <a:r>
              <a:rPr lang="en-GB" sz="3800" dirty="0"/>
              <a:t>Use a straw with a fairly thin bore. </a:t>
            </a:r>
          </a:p>
          <a:p>
            <a:pPr>
              <a:spcAft>
                <a:spcPts val="800"/>
              </a:spcAft>
            </a:pPr>
            <a:r>
              <a:rPr lang="en-GB" sz="3800" dirty="0">
                <a:effectLst/>
                <a:latin typeface="Calibri" panose="020F0502020204030204" pitchFamily="34" charset="0"/>
                <a:ea typeface="Calibri" panose="020F0502020204030204" pitchFamily="34" charset="0"/>
                <a:cs typeface="Times New Roman" panose="02020603050405020304" pitchFamily="18" charset="0"/>
              </a:rPr>
              <a:t>Have a glass or a bottle of water which is less than half full. Submerge your straw 5 cm approx. below the surface of the water for best results.</a:t>
            </a:r>
          </a:p>
          <a:p>
            <a:pPr>
              <a:spcAft>
                <a:spcPts val="800"/>
              </a:spcAft>
            </a:pPr>
            <a:r>
              <a:rPr lang="en-GB" sz="3800" dirty="0">
                <a:effectLst/>
                <a:latin typeface="Calibri" panose="020F0502020204030204" pitchFamily="34" charset="0"/>
                <a:ea typeface="Calibri" panose="020F0502020204030204" pitchFamily="34" charset="0"/>
                <a:cs typeface="Times New Roman" panose="02020603050405020304" pitchFamily="18" charset="0"/>
              </a:rPr>
              <a:t>Ensure your air flow is such that the water bubbles in a controlled way. No water volcanoes!</a:t>
            </a:r>
          </a:p>
          <a:p>
            <a:pPr>
              <a:spcAft>
                <a:spcPts val="800"/>
              </a:spcAft>
            </a:pPr>
            <a:r>
              <a:rPr lang="en-GB" sz="3800" dirty="0">
                <a:latin typeface="Calibri" panose="020F0502020204030204" pitchFamily="34" charset="0"/>
                <a:ea typeface="Calibri" panose="020F0502020204030204" pitchFamily="34" charset="0"/>
                <a:cs typeface="Times New Roman" panose="02020603050405020304" pitchFamily="18" charset="0"/>
              </a:rPr>
              <a:t>Can be equally effective without the water!</a:t>
            </a:r>
            <a:endParaRPr lang="en-GB"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900" dirty="0"/>
          </a:p>
          <a:p>
            <a:endParaRPr lang="en-GB" sz="2000" dirty="0"/>
          </a:p>
        </p:txBody>
      </p:sp>
      <p:pic>
        <p:nvPicPr>
          <p:cNvPr id="1026" name="Picture 2" descr="Image result for straw phonation">
            <a:extLst>
              <a:ext uri="{FF2B5EF4-FFF2-40B4-BE49-F238E27FC236}">
                <a16:creationId xmlns:a16="http://schemas.microsoft.com/office/drawing/2014/main" id="{E0EF2DBF-E09E-4501-9222-893B393C38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5457" y="1664618"/>
            <a:ext cx="6155141" cy="355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3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DC9C99-A793-4D42-A5EE-B3117F726E62}"/>
              </a:ext>
            </a:extLst>
          </p:cNvPr>
          <p:cNvSpPr>
            <a:spLocks noGrp="1"/>
          </p:cNvSpPr>
          <p:nvPr>
            <p:ph type="title"/>
          </p:nvPr>
        </p:nvSpPr>
        <p:spPr>
          <a:xfrm>
            <a:off x="838200" y="609600"/>
            <a:ext cx="3739341" cy="1330839"/>
          </a:xfrm>
        </p:spPr>
        <p:txBody>
          <a:bodyPr>
            <a:normAutofit/>
          </a:bodyPr>
          <a:lstStyle/>
          <a:p>
            <a:r>
              <a:rPr lang="en-GB" dirty="0"/>
              <a:t>Straw Phonation </a:t>
            </a:r>
          </a:p>
        </p:txBody>
      </p:sp>
      <p:sp>
        <p:nvSpPr>
          <p:cNvPr id="3" name="Content Placeholder 2">
            <a:extLst>
              <a:ext uri="{FF2B5EF4-FFF2-40B4-BE49-F238E27FC236}">
                <a16:creationId xmlns:a16="http://schemas.microsoft.com/office/drawing/2014/main" id="{278E19FF-4CFC-40CD-A666-700EEA07E029}"/>
              </a:ext>
            </a:extLst>
          </p:cNvPr>
          <p:cNvSpPr>
            <a:spLocks noGrp="1"/>
          </p:cNvSpPr>
          <p:nvPr>
            <p:ph idx="1"/>
          </p:nvPr>
        </p:nvSpPr>
        <p:spPr>
          <a:xfrm>
            <a:off x="862366" y="2194102"/>
            <a:ext cx="3427001" cy="3908586"/>
          </a:xfrm>
        </p:spPr>
        <p:txBody>
          <a:bodyPr>
            <a:normAutofit fontScale="92500" lnSpcReduction="10000"/>
          </a:bodyPr>
          <a:lstStyle/>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Sustain sounds </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Pitch glides (“sirens”) – both ascending and descending</a:t>
            </a:r>
          </a:p>
          <a:p>
            <a:pPr marL="342900" lvl="0" indent="-342900">
              <a:buFont typeface="Symbol" panose="05050102010706020507" pitchFamily="18" charset="2"/>
              <a:buChar char=""/>
            </a:pPr>
            <a:r>
              <a:rPr lang="en-GB" sz="2200" dirty="0">
                <a:effectLst/>
                <a:latin typeface="Calibri" panose="020F0502020204030204" pitchFamily="34" charset="0"/>
                <a:ea typeface="Calibri" panose="020F0502020204030204" pitchFamily="34" charset="0"/>
                <a:cs typeface="Times New Roman" panose="02020603050405020304" pitchFamily="18" charset="0"/>
              </a:rPr>
              <a:t>Engine sounds (5-6 “hills” with varying dynamics)</a:t>
            </a:r>
          </a:p>
          <a:p>
            <a:pPr marL="342900" lvl="0" indent="-342900">
              <a:spcAft>
                <a:spcPts val="8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Using</a:t>
            </a:r>
            <a:r>
              <a:rPr lang="en-GB" sz="2200" dirty="0">
                <a:effectLst/>
                <a:latin typeface="Calibri" panose="020F0502020204030204" pitchFamily="34" charset="0"/>
                <a:ea typeface="Calibri" panose="020F0502020204030204" pitchFamily="34" charset="0"/>
                <a:cs typeface="Times New Roman" panose="02020603050405020304" pitchFamily="18" charset="0"/>
              </a:rPr>
              <a:t> the melody of songs</a:t>
            </a:r>
          </a:p>
          <a:p>
            <a:pPr marL="342900" lvl="0" indent="-342900">
              <a:spcAft>
                <a:spcPts val="800"/>
              </a:spcAft>
              <a:buFont typeface="Symbol" panose="05050102010706020507" pitchFamily="18" charset="2"/>
              <a:buChar char=""/>
            </a:pPr>
            <a:r>
              <a:rPr lang="en-GB" sz="2200" dirty="0">
                <a:latin typeface="Calibri" panose="020F0502020204030204" pitchFamily="34" charset="0"/>
                <a:ea typeface="Calibri" panose="020F0502020204030204" pitchFamily="34" charset="0"/>
                <a:cs typeface="Times New Roman" panose="02020603050405020304" pitchFamily="18" charset="0"/>
              </a:rPr>
              <a:t>Alternative : use a disposable cup.</a:t>
            </a:r>
          </a:p>
          <a:p>
            <a:pPr marL="342900" lvl="0" indent="-342900">
              <a:spcAft>
                <a:spcPts val="800"/>
              </a:spcAft>
              <a:buFont typeface="Symbol" panose="05050102010706020507" pitchFamily="18" charset="2"/>
              <a:buChar char=""/>
            </a:pPr>
            <a:r>
              <a:rPr lang="en-GB" sz="2200" dirty="0">
                <a:hlinkClick r:id="rId2"/>
              </a:rPr>
              <a:t>SOVT Exercises - </a:t>
            </a:r>
            <a:r>
              <a:rPr lang="en-GB" sz="2200" dirty="0" err="1">
                <a:hlinkClick r:id="rId2"/>
              </a:rPr>
              <a:t>VoiceScienceWorks</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pic>
        <p:nvPicPr>
          <p:cNvPr id="2050" name="Picture 2" descr="Image result for straw phonation">
            <a:extLst>
              <a:ext uri="{FF2B5EF4-FFF2-40B4-BE49-F238E27FC236}">
                <a16:creationId xmlns:a16="http://schemas.microsoft.com/office/drawing/2014/main" id="{540E6EFF-76FB-4264-8519-00D2EBE13B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5457" y="1517389"/>
            <a:ext cx="6155141" cy="384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0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E711-A75D-4FC2-810B-1969A075C7BB}"/>
              </a:ext>
            </a:extLst>
          </p:cNvPr>
          <p:cNvSpPr>
            <a:spLocks noGrp="1"/>
          </p:cNvSpPr>
          <p:nvPr>
            <p:ph type="title"/>
          </p:nvPr>
        </p:nvSpPr>
        <p:spPr>
          <a:xfrm>
            <a:off x="4965430" y="629268"/>
            <a:ext cx="6586491" cy="1286160"/>
          </a:xfrm>
        </p:spPr>
        <p:txBody>
          <a:bodyPr anchor="b">
            <a:normAutofit/>
          </a:bodyPr>
          <a:lstStyle/>
          <a:p>
            <a:r>
              <a:rPr lang="en-GB" dirty="0"/>
              <a:t>Cup phonation </a:t>
            </a:r>
          </a:p>
        </p:txBody>
      </p:sp>
      <p:sp>
        <p:nvSpPr>
          <p:cNvPr id="4" name="Content Placeholder 3">
            <a:extLst>
              <a:ext uri="{FF2B5EF4-FFF2-40B4-BE49-F238E27FC236}">
                <a16:creationId xmlns:a16="http://schemas.microsoft.com/office/drawing/2014/main" id="{B9C0D9CF-D35B-4AAA-B259-43D960C1DD7E}"/>
              </a:ext>
            </a:extLst>
          </p:cNvPr>
          <p:cNvSpPr>
            <a:spLocks noGrp="1"/>
          </p:cNvSpPr>
          <p:nvPr>
            <p:ph idx="1"/>
          </p:nvPr>
        </p:nvSpPr>
        <p:spPr>
          <a:xfrm>
            <a:off x="4965431" y="2438400"/>
            <a:ext cx="6586489" cy="3785419"/>
          </a:xfrm>
        </p:spPr>
        <p:txBody>
          <a:bodyPr>
            <a:normAutofit/>
          </a:bodyPr>
          <a:lstStyle/>
          <a:p>
            <a:pPr marL="0" indent="0">
              <a:buNone/>
            </a:pPr>
            <a:r>
              <a:rPr lang="en-GB" dirty="0"/>
              <a:t>Advantage is that you can sing vowel sounds and, of course, the words of a song using this method.</a:t>
            </a:r>
          </a:p>
        </p:txBody>
      </p:sp>
      <p:pic>
        <p:nvPicPr>
          <p:cNvPr id="6" name="Picture 2" descr="Picture">
            <a:extLst>
              <a:ext uri="{FF2B5EF4-FFF2-40B4-BE49-F238E27FC236}">
                <a16:creationId xmlns:a16="http://schemas.microsoft.com/office/drawing/2014/main" id="{C5E65317-8926-4841-8506-C102A7EB5C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7" r="149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51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9374</TotalTime>
  <Words>658</Words>
  <Application>Microsoft Office PowerPoint</Application>
  <PresentationFormat>Widescreen</PresentationFormat>
  <Paragraphs>62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Vocal Rehab  May 2021 </vt:lpstr>
      <vt:lpstr>PowerPoint Presentation</vt:lpstr>
      <vt:lpstr>PowerPoint Presentation</vt:lpstr>
      <vt:lpstr>First things first</vt:lpstr>
      <vt:lpstr>Wake up your breathing!</vt:lpstr>
      <vt:lpstr>Semi-occluded vocal tract exercises (SOVT)</vt:lpstr>
      <vt:lpstr>Why Straw Phonation?</vt:lpstr>
      <vt:lpstr>Straw Phonation </vt:lpstr>
      <vt:lpstr>Cup phonation </vt:lpstr>
      <vt:lpstr>Vocal Function exercises</vt:lpstr>
      <vt:lpstr>To sum up……..</vt:lpstr>
      <vt:lpstr>More resources</vt:lpstr>
      <vt:lpstr>Last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Vocal rehab  </dc:title>
  <dc:creator>Alyson Chaney</dc:creator>
  <cp:lastModifiedBy>Alyson Chaney</cp:lastModifiedBy>
  <cp:revision>24</cp:revision>
  <dcterms:created xsi:type="dcterms:W3CDTF">2021-04-14T09:57:27Z</dcterms:created>
  <dcterms:modified xsi:type="dcterms:W3CDTF">2021-05-19T14:21:04Z</dcterms:modified>
</cp:coreProperties>
</file>